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4" r:id="rId3"/>
    <p:sldId id="268" r:id="rId4"/>
    <p:sldId id="270" r:id="rId5"/>
    <p:sldId id="263" r:id="rId6"/>
    <p:sldId id="258" r:id="rId7"/>
    <p:sldId id="272" r:id="rId8"/>
    <p:sldId id="262" r:id="rId9"/>
    <p:sldId id="273"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BC598-BDA0-4EE7-9D88-70120EFF490D}" v="2" dt="2021-09-01T20:40:14.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07"/>
          <a:stretch/>
        </p:blipFill>
        <p:spPr>
          <a:xfrm>
            <a:off x="0" y="1193800"/>
            <a:ext cx="12192000" cy="5664200"/>
          </a:xfrm>
          <a:prstGeom prst="rect">
            <a:avLst/>
          </a:prstGeom>
        </p:spPr>
      </p:pic>
      <p:sp>
        <p:nvSpPr>
          <p:cNvPr id="2" name="Title 1"/>
          <p:cNvSpPr>
            <a:spLocks noGrp="1"/>
          </p:cNvSpPr>
          <p:nvPr>
            <p:ph type="ctrTitle"/>
          </p:nvPr>
        </p:nvSpPr>
        <p:spPr>
          <a:xfrm>
            <a:off x="914400" y="2781649"/>
            <a:ext cx="10363200" cy="1089399"/>
          </a:xfrm>
        </p:spPr>
        <p:txBody>
          <a:bodyPr anchor="b"/>
          <a:lstStyle>
            <a:lvl1pPr algn="l">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14400" y="3927488"/>
            <a:ext cx="10363200" cy="739587"/>
          </a:xfrm>
        </p:spPr>
        <p:txBody>
          <a:bodyPr/>
          <a:lstStyle>
            <a:lvl1pPr marL="0" indent="0" algn="l">
              <a:buNone/>
              <a:defRPr>
                <a:solidFill>
                  <a:srgbClr val="5F606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51" t="38723" r="15798" b="39627"/>
          <a:stretch/>
        </p:blipFill>
        <p:spPr>
          <a:xfrm>
            <a:off x="508000" y="177800"/>
            <a:ext cx="6502400" cy="933680"/>
          </a:xfrm>
          <a:prstGeom prst="rect">
            <a:avLst/>
          </a:prstGeom>
        </p:spPr>
      </p:pic>
    </p:spTree>
    <p:extLst>
      <p:ext uri="{BB962C8B-B14F-4D97-AF65-F5344CB8AC3E}">
        <p14:creationId xmlns:p14="http://schemas.microsoft.com/office/powerpoint/2010/main" val="4285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624345" y="6477208"/>
            <a:ext cx="6537929" cy="365125"/>
          </a:xfrm>
          <a:prstGeom prst="rect">
            <a:avLst/>
          </a:prstGeom>
        </p:spPr>
        <p:txBody>
          <a:bodyPr/>
          <a:lstStyle>
            <a:lvl1pPr algn="r">
              <a:defRPr sz="1200">
                <a:solidFill>
                  <a:schemeClr val="tx1"/>
                </a:solidFill>
              </a:defRPr>
            </a:lvl1pPr>
          </a:lstStyle>
          <a:p>
            <a:r>
              <a:rPr lang="en-US" dirty="0"/>
              <a:t>Click to add optional section title or footer</a:t>
            </a:r>
          </a:p>
        </p:txBody>
      </p:sp>
    </p:spTree>
    <p:extLst>
      <p:ext uri="{BB962C8B-B14F-4D97-AF65-F5344CB8AC3E}">
        <p14:creationId xmlns:p14="http://schemas.microsoft.com/office/powerpoint/2010/main" val="179884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624345" y="6477208"/>
            <a:ext cx="6537929" cy="365125"/>
          </a:xfrm>
          <a:prstGeom prst="rect">
            <a:avLst/>
          </a:prstGeom>
        </p:spPr>
        <p:txBody>
          <a:bodyPr/>
          <a:lstStyle>
            <a:lvl1pPr algn="r">
              <a:defRPr sz="1200">
                <a:solidFill>
                  <a:schemeClr val="tx1"/>
                </a:solidFill>
              </a:defRPr>
            </a:lvl1pPr>
          </a:lstStyle>
          <a:p>
            <a:r>
              <a:rPr lang="en-US" dirty="0"/>
              <a:t>Click to add optional section title or footer</a:t>
            </a:r>
          </a:p>
        </p:txBody>
      </p:sp>
    </p:spTree>
    <p:extLst>
      <p:ext uri="{BB962C8B-B14F-4D97-AF65-F5344CB8AC3E}">
        <p14:creationId xmlns:p14="http://schemas.microsoft.com/office/powerpoint/2010/main" val="169176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699250"/>
            <a:ext cx="10363200" cy="1089398"/>
          </a:xfrm>
        </p:spPr>
        <p:txBody>
          <a:bodyPr/>
          <a:lstStyle>
            <a:lvl1pPr>
              <a:defRPr/>
            </a:lvl1pPr>
          </a:lstStyle>
          <a:p>
            <a:r>
              <a:rPr lang="en-US" dirty="0"/>
              <a:t>Click to add title</a:t>
            </a:r>
          </a:p>
        </p:txBody>
      </p:sp>
      <p:sp>
        <p:nvSpPr>
          <p:cNvPr id="3" name="Subtitle 2"/>
          <p:cNvSpPr>
            <a:spLocks noGrp="1"/>
          </p:cNvSpPr>
          <p:nvPr>
            <p:ph type="subTitle" idx="1" hasCustomPrompt="1"/>
          </p:nvPr>
        </p:nvSpPr>
        <p:spPr>
          <a:xfrm>
            <a:off x="914400" y="4803590"/>
            <a:ext cx="10363200" cy="739586"/>
          </a:xfrm>
        </p:spPr>
        <p:txBody>
          <a:bodyPr/>
          <a:lstStyle>
            <a:lvl1pPr marL="0" indent="0" algn="l">
              <a:buNone/>
              <a:defRPr>
                <a:solidFill>
                  <a:srgbClr val="5F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50222"/>
          <a:stretch/>
        </p:blipFill>
        <p:spPr>
          <a:xfrm>
            <a:off x="0" y="0"/>
            <a:ext cx="12192000" cy="3413760"/>
          </a:xfrm>
          <a:prstGeom prst="rect">
            <a:avLst/>
          </a:prstGeom>
        </p:spPr>
      </p:pic>
    </p:spTree>
    <p:extLst>
      <p:ext uri="{BB962C8B-B14F-4D97-AF65-F5344CB8AC3E}">
        <p14:creationId xmlns:p14="http://schemas.microsoft.com/office/powerpoint/2010/main" val="1563098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364244" y="6453496"/>
            <a:ext cx="335641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74774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5"/>
          <p:cNvSpPr txBox="1">
            <a:spLocks/>
          </p:cNvSpPr>
          <p:nvPr userDrawn="1"/>
        </p:nvSpPr>
        <p:spPr>
          <a:xfrm>
            <a:off x="8414520" y="6462919"/>
            <a:ext cx="335641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122432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userDrawn="1"/>
        </p:nvSpPr>
        <p:spPr>
          <a:xfrm>
            <a:off x="8414521" y="6462922"/>
            <a:ext cx="335641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2513874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txBox="1">
            <a:spLocks/>
          </p:cNvSpPr>
          <p:nvPr userDrawn="1"/>
        </p:nvSpPr>
        <p:spPr>
          <a:xfrm>
            <a:off x="8364244" y="6434639"/>
            <a:ext cx="335641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964380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txBox="1">
            <a:spLocks/>
          </p:cNvSpPr>
          <p:nvPr userDrawn="1"/>
        </p:nvSpPr>
        <p:spPr>
          <a:xfrm>
            <a:off x="8414521" y="6453493"/>
            <a:ext cx="335641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2257617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userDrawn="1"/>
        </p:nvSpPr>
        <p:spPr>
          <a:xfrm>
            <a:off x="8401952" y="6444068"/>
            <a:ext cx="335641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3293563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8414521" y="6453495"/>
            <a:ext cx="335641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266236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624345" y="6477208"/>
            <a:ext cx="6537929" cy="365125"/>
          </a:xfrm>
          <a:prstGeom prst="rect">
            <a:avLst/>
          </a:prstGeom>
        </p:spPr>
        <p:txBody>
          <a:bodyPr/>
          <a:lstStyle>
            <a:lvl1pPr algn="r">
              <a:defRPr sz="1200">
                <a:solidFill>
                  <a:schemeClr val="tx1"/>
                </a:solidFill>
              </a:defRPr>
            </a:lvl1pPr>
          </a:lstStyle>
          <a:p>
            <a:r>
              <a:rPr lang="en-US" dirty="0"/>
              <a:t>Click to add optional section title or footer</a:t>
            </a:r>
          </a:p>
        </p:txBody>
      </p:sp>
    </p:spTree>
    <p:extLst>
      <p:ext uri="{BB962C8B-B14F-4D97-AF65-F5344CB8AC3E}">
        <p14:creationId xmlns:p14="http://schemas.microsoft.com/office/powerpoint/2010/main" val="1956789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8414521" y="6434641"/>
            <a:ext cx="335641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392206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439657" y="6444069"/>
            <a:ext cx="335641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1471913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401951" y="6434640"/>
            <a:ext cx="335641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3999947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Click to add optional section title or footer</a:t>
            </a:r>
            <a:endParaRPr lang="en-US" dirty="0"/>
          </a:p>
        </p:txBody>
      </p:sp>
    </p:spTree>
    <p:extLst>
      <p:ext uri="{BB962C8B-B14F-4D97-AF65-F5344CB8AC3E}">
        <p14:creationId xmlns:p14="http://schemas.microsoft.com/office/powerpoint/2010/main" val="284818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F606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Footer Placeholder 4"/>
          <p:cNvSpPr>
            <a:spLocks noGrp="1"/>
          </p:cNvSpPr>
          <p:nvPr>
            <p:ph type="ftr" sz="quarter" idx="3"/>
          </p:nvPr>
        </p:nvSpPr>
        <p:spPr>
          <a:xfrm>
            <a:off x="4624345" y="6477208"/>
            <a:ext cx="6537929" cy="365125"/>
          </a:xfrm>
          <a:prstGeom prst="rect">
            <a:avLst/>
          </a:prstGeom>
        </p:spPr>
        <p:txBody>
          <a:bodyPr/>
          <a:lstStyle>
            <a:lvl1pPr algn="r">
              <a:defRPr sz="1200">
                <a:solidFill>
                  <a:schemeClr val="tx1"/>
                </a:solidFill>
              </a:defRPr>
            </a:lvl1pPr>
          </a:lstStyle>
          <a:p>
            <a:r>
              <a:rPr lang="en-US" dirty="0"/>
              <a:t>Click to add optional section title or footer</a:t>
            </a:r>
          </a:p>
        </p:txBody>
      </p:sp>
    </p:spTree>
    <p:extLst>
      <p:ext uri="{BB962C8B-B14F-4D97-AF65-F5344CB8AC3E}">
        <p14:creationId xmlns:p14="http://schemas.microsoft.com/office/powerpoint/2010/main" val="291493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4624345" y="6477208"/>
            <a:ext cx="6537929" cy="365125"/>
          </a:xfrm>
          <a:prstGeom prst="rect">
            <a:avLst/>
          </a:prstGeom>
        </p:spPr>
        <p:txBody>
          <a:bodyPr/>
          <a:lstStyle>
            <a:lvl1pPr algn="r">
              <a:defRPr sz="1200">
                <a:solidFill>
                  <a:schemeClr val="tx1"/>
                </a:solidFill>
              </a:defRPr>
            </a:lvl1pPr>
          </a:lstStyle>
          <a:p>
            <a:r>
              <a:rPr lang="en-US" dirty="0"/>
              <a:t>Click to add optional section title or footer</a:t>
            </a:r>
          </a:p>
        </p:txBody>
      </p:sp>
    </p:spTree>
    <p:extLst>
      <p:ext uri="{BB962C8B-B14F-4D97-AF65-F5344CB8AC3E}">
        <p14:creationId xmlns:p14="http://schemas.microsoft.com/office/powerpoint/2010/main" val="395092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a:xfrm>
            <a:off x="4624345" y="6477208"/>
            <a:ext cx="6537929" cy="365125"/>
          </a:xfrm>
          <a:prstGeom prst="rect">
            <a:avLst/>
          </a:prstGeom>
        </p:spPr>
        <p:txBody>
          <a:bodyPr/>
          <a:lstStyle>
            <a:lvl1pPr algn="r">
              <a:defRPr sz="1200">
                <a:solidFill>
                  <a:schemeClr val="tx1"/>
                </a:solidFill>
              </a:defRPr>
            </a:lvl1pPr>
          </a:lstStyle>
          <a:p>
            <a:r>
              <a:rPr lang="en-US" dirty="0"/>
              <a:t>Click to add optional section title or footer</a:t>
            </a:r>
          </a:p>
        </p:txBody>
      </p:sp>
    </p:spTree>
    <p:extLst>
      <p:ext uri="{BB962C8B-B14F-4D97-AF65-F5344CB8AC3E}">
        <p14:creationId xmlns:p14="http://schemas.microsoft.com/office/powerpoint/2010/main" val="293181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3"/>
          </p:nvPr>
        </p:nvSpPr>
        <p:spPr>
          <a:xfrm>
            <a:off x="4624345" y="6477208"/>
            <a:ext cx="6537929" cy="365125"/>
          </a:xfrm>
          <a:prstGeom prst="rect">
            <a:avLst/>
          </a:prstGeom>
        </p:spPr>
        <p:txBody>
          <a:bodyPr/>
          <a:lstStyle>
            <a:lvl1pPr algn="r">
              <a:defRPr sz="1200">
                <a:solidFill>
                  <a:schemeClr val="tx1"/>
                </a:solidFill>
              </a:defRPr>
            </a:lvl1pPr>
          </a:lstStyle>
          <a:p>
            <a:r>
              <a:rPr lang="en-US" dirty="0"/>
              <a:t>Click to add optional section title or footer</a:t>
            </a:r>
          </a:p>
        </p:txBody>
      </p:sp>
    </p:spTree>
    <p:extLst>
      <p:ext uri="{BB962C8B-B14F-4D97-AF65-F5344CB8AC3E}">
        <p14:creationId xmlns:p14="http://schemas.microsoft.com/office/powerpoint/2010/main" val="81529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4624345" y="6477208"/>
            <a:ext cx="6537929" cy="365125"/>
          </a:xfrm>
          <a:prstGeom prst="rect">
            <a:avLst/>
          </a:prstGeom>
        </p:spPr>
        <p:txBody>
          <a:bodyPr/>
          <a:lstStyle>
            <a:lvl1pPr algn="r">
              <a:defRPr sz="1200">
                <a:solidFill>
                  <a:schemeClr val="tx1"/>
                </a:solidFill>
              </a:defRPr>
            </a:lvl1pPr>
          </a:lstStyle>
          <a:p>
            <a:r>
              <a:rPr lang="en-US" dirty="0"/>
              <a:t>Click to add optional section title or footer</a:t>
            </a:r>
          </a:p>
        </p:txBody>
      </p:sp>
    </p:spTree>
    <p:extLst>
      <p:ext uri="{BB962C8B-B14F-4D97-AF65-F5344CB8AC3E}">
        <p14:creationId xmlns:p14="http://schemas.microsoft.com/office/powerpoint/2010/main" val="155953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Footer Placeholder 4"/>
          <p:cNvSpPr>
            <a:spLocks noGrp="1"/>
          </p:cNvSpPr>
          <p:nvPr>
            <p:ph type="ftr" sz="quarter" idx="3"/>
          </p:nvPr>
        </p:nvSpPr>
        <p:spPr>
          <a:xfrm>
            <a:off x="4624345" y="6477208"/>
            <a:ext cx="6537929" cy="365125"/>
          </a:xfrm>
          <a:prstGeom prst="rect">
            <a:avLst/>
          </a:prstGeom>
        </p:spPr>
        <p:txBody>
          <a:bodyPr/>
          <a:lstStyle>
            <a:lvl1pPr algn="r">
              <a:defRPr sz="1200">
                <a:solidFill>
                  <a:schemeClr val="tx1"/>
                </a:solidFill>
              </a:defRPr>
            </a:lvl1pPr>
          </a:lstStyle>
          <a:p>
            <a:r>
              <a:rPr lang="en-US" dirty="0"/>
              <a:t>Click to add optional section title or footer</a:t>
            </a:r>
          </a:p>
        </p:txBody>
      </p:sp>
    </p:spTree>
    <p:extLst>
      <p:ext uri="{BB962C8B-B14F-4D97-AF65-F5344CB8AC3E}">
        <p14:creationId xmlns:p14="http://schemas.microsoft.com/office/powerpoint/2010/main" val="3226274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Footer Placeholder 4"/>
          <p:cNvSpPr>
            <a:spLocks noGrp="1"/>
          </p:cNvSpPr>
          <p:nvPr>
            <p:ph type="ftr" sz="quarter" idx="3"/>
          </p:nvPr>
        </p:nvSpPr>
        <p:spPr>
          <a:xfrm>
            <a:off x="4624345" y="6477208"/>
            <a:ext cx="6537929" cy="365125"/>
          </a:xfrm>
          <a:prstGeom prst="rect">
            <a:avLst/>
          </a:prstGeom>
        </p:spPr>
        <p:txBody>
          <a:bodyPr/>
          <a:lstStyle>
            <a:lvl1pPr algn="r">
              <a:defRPr sz="1200">
                <a:solidFill>
                  <a:schemeClr val="tx1"/>
                </a:solidFill>
              </a:defRPr>
            </a:lvl1pPr>
          </a:lstStyle>
          <a:p>
            <a:r>
              <a:rPr lang="en-US" dirty="0"/>
              <a:t>Click to add optional section title or footer</a:t>
            </a:r>
          </a:p>
        </p:txBody>
      </p:sp>
    </p:spTree>
    <p:extLst>
      <p:ext uri="{BB962C8B-B14F-4D97-AF65-F5344CB8AC3E}">
        <p14:creationId xmlns:p14="http://schemas.microsoft.com/office/powerpoint/2010/main" val="131416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b="8519"/>
          <a:stretch/>
        </p:blipFill>
        <p:spPr>
          <a:xfrm>
            <a:off x="0" y="0"/>
            <a:ext cx="12192000" cy="6273800"/>
          </a:xfrm>
          <a:prstGeom prst="rect">
            <a:avLst/>
          </a:prstGeom>
        </p:spPr>
      </p:pic>
      <p:sp>
        <p:nvSpPr>
          <p:cNvPr id="2" name="Title Placeholder 1"/>
          <p:cNvSpPr>
            <a:spLocks noGrp="1"/>
          </p:cNvSpPr>
          <p:nvPr>
            <p:ph type="title"/>
          </p:nvPr>
        </p:nvSpPr>
        <p:spPr>
          <a:xfrm>
            <a:off x="609600" y="274639"/>
            <a:ext cx="10972800" cy="96548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609600" y="1411943"/>
            <a:ext cx="10972800" cy="43606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4624345" y="6477208"/>
            <a:ext cx="6537929" cy="365125"/>
          </a:xfrm>
          <a:prstGeom prst="rect">
            <a:avLst/>
          </a:prstGeom>
        </p:spPr>
        <p:txBody>
          <a:bodyPr/>
          <a:lstStyle>
            <a:lvl1pPr algn="r">
              <a:defRPr sz="1200">
                <a:solidFill>
                  <a:schemeClr val="tx1"/>
                </a:solidFill>
              </a:defRPr>
            </a:lvl1pPr>
          </a:lstStyle>
          <a:p>
            <a:r>
              <a:rPr lang="en-US" dirty="0"/>
              <a:t>Click to add optional section title or footer</a:t>
            </a:r>
          </a:p>
        </p:txBody>
      </p:sp>
      <p:sp>
        <p:nvSpPr>
          <p:cNvPr id="7" name="Slide Number Placeholder 5"/>
          <p:cNvSpPr txBox="1">
            <a:spLocks/>
          </p:cNvSpPr>
          <p:nvPr userDrawn="1"/>
        </p:nvSpPr>
        <p:spPr>
          <a:xfrm>
            <a:off x="8225981" y="6486732"/>
            <a:ext cx="335641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tx1"/>
                </a:solidFill>
              </a:rPr>
              <a:t>│</a:t>
            </a:r>
            <a:fld id="{DA93C073-08DE-9C40-9CD0-DDF7A0FDEC50}" type="slidenum">
              <a:rPr lang="en-US" sz="1200" smtClean="0">
                <a:solidFill>
                  <a:schemeClr val="tx1"/>
                </a:solidFill>
              </a:rPr>
              <a:pPr algn="r"/>
              <a:t>‹#›</a:t>
            </a:fld>
            <a:endParaRPr lang="en-US" sz="1200" dirty="0">
              <a:solidFill>
                <a:schemeClr val="tx1"/>
              </a:solidFill>
            </a:endParaRPr>
          </a:p>
        </p:txBody>
      </p:sp>
      <p:pic>
        <p:nvPicPr>
          <p:cNvPr id="11" name="Picture 10"/>
          <p:cNvPicPr>
            <a:picLocks noChangeAspect="1"/>
          </p:cNvPicPr>
          <p:nvPr userDrawn="1"/>
        </p:nvPicPr>
        <p:blipFill rotWithShape="1">
          <a:blip r:embed="rId14" cstate="print">
            <a:extLst>
              <a:ext uri="{28A0092B-C50C-407E-A947-70E740481C1C}">
                <a14:useLocalDpi xmlns:a14="http://schemas.microsoft.com/office/drawing/2010/main" val="0"/>
              </a:ext>
            </a:extLst>
          </a:blip>
          <a:srcRect l="13251" t="38723" r="15798" b="39627"/>
          <a:stretch/>
        </p:blipFill>
        <p:spPr>
          <a:xfrm>
            <a:off x="468197" y="6206603"/>
            <a:ext cx="4713403" cy="676797"/>
          </a:xfrm>
          <a:prstGeom prst="rect">
            <a:avLst/>
          </a:prstGeom>
        </p:spPr>
      </p:pic>
    </p:spTree>
    <p:extLst>
      <p:ext uri="{BB962C8B-B14F-4D97-AF65-F5344CB8AC3E}">
        <p14:creationId xmlns:p14="http://schemas.microsoft.com/office/powerpoint/2010/main" val="904207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457189" rtl="0" eaLnBrk="1" latinLnBrk="0" hangingPunct="1">
        <a:spcBef>
          <a:spcPct val="0"/>
        </a:spcBef>
        <a:buNone/>
        <a:defRPr sz="3000" b="1" kern="1200">
          <a:solidFill>
            <a:schemeClr val="tx1"/>
          </a:solidFill>
          <a:latin typeface="+mj-lt"/>
          <a:ea typeface="+mj-ea"/>
          <a:cs typeface="+mj-cs"/>
        </a:defRPr>
      </a:lvl1pPr>
    </p:titleStyle>
    <p:bodyStyle>
      <a:lvl1pPr marL="274313" indent="-274313" algn="l" defTabSz="457189" rtl="0" eaLnBrk="1" latinLnBrk="0" hangingPunct="1">
        <a:spcBef>
          <a:spcPts val="0"/>
        </a:spcBef>
        <a:buClr>
          <a:schemeClr val="tx1"/>
        </a:buClr>
        <a:buFont typeface="Wingdings" charset="2"/>
        <a:buChar char="§"/>
        <a:defRPr sz="2400" kern="1200">
          <a:solidFill>
            <a:srgbClr val="000000"/>
          </a:solidFill>
          <a:latin typeface="+mn-lt"/>
          <a:ea typeface="+mn-ea"/>
          <a:cs typeface="+mn-cs"/>
        </a:defRPr>
      </a:lvl1pPr>
      <a:lvl2pPr marL="640064" indent="-320032" algn="l" defTabSz="457189" rtl="0" eaLnBrk="1" latinLnBrk="0" hangingPunct="1">
        <a:spcBef>
          <a:spcPts val="600"/>
        </a:spcBef>
        <a:buClr>
          <a:schemeClr val="tx1"/>
        </a:buClr>
        <a:buFont typeface="Arial"/>
        <a:buChar char="–"/>
        <a:defRPr sz="2400" kern="1200">
          <a:solidFill>
            <a:srgbClr val="000000"/>
          </a:solidFill>
          <a:latin typeface="+mn-lt"/>
          <a:ea typeface="+mn-ea"/>
          <a:cs typeface="+mn-cs"/>
        </a:defRPr>
      </a:lvl2pPr>
      <a:lvl3pPr marL="912791" indent="-227008" algn="l" defTabSz="457189" rtl="0" eaLnBrk="1" latinLnBrk="0" hangingPunct="1">
        <a:spcBef>
          <a:spcPts val="600"/>
        </a:spcBef>
        <a:buClr>
          <a:schemeClr val="tx1"/>
        </a:buClr>
        <a:buFont typeface="Arial"/>
        <a:buChar char="•"/>
        <a:defRPr sz="2400" kern="1200">
          <a:solidFill>
            <a:srgbClr val="000000"/>
          </a:solidFill>
          <a:latin typeface="+mn-lt"/>
          <a:ea typeface="+mn-ea"/>
          <a:cs typeface="+mn-cs"/>
        </a:defRPr>
      </a:lvl3pPr>
      <a:lvl4pPr marL="1325847" indent="-274313" algn="l" defTabSz="457189" rtl="0" eaLnBrk="1" latinLnBrk="0" hangingPunct="1">
        <a:spcBef>
          <a:spcPts val="600"/>
        </a:spcBef>
        <a:buClr>
          <a:schemeClr val="tx1"/>
        </a:buClr>
        <a:buFont typeface="Arial"/>
        <a:buChar char="–"/>
        <a:defRPr sz="2400" kern="1200">
          <a:solidFill>
            <a:srgbClr val="000000"/>
          </a:solidFill>
          <a:latin typeface="+mn-lt"/>
          <a:ea typeface="+mn-ea"/>
          <a:cs typeface="+mn-cs"/>
        </a:defRPr>
      </a:lvl4pPr>
      <a:lvl5pPr marL="1717632" indent="-231769" algn="l" defTabSz="457189" rtl="0" eaLnBrk="1" latinLnBrk="0" hangingPunct="1">
        <a:spcBef>
          <a:spcPct val="20000"/>
        </a:spcBef>
        <a:buClr>
          <a:schemeClr val="tx1"/>
        </a:buClr>
        <a:buFont typeface="Arial"/>
        <a:buChar char="»"/>
        <a:defRPr sz="2400" kern="1200">
          <a:solidFill>
            <a:srgbClr val="000000"/>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96548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09600" y="1411943"/>
            <a:ext cx="10972800" cy="436061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3"/>
          </p:nvPr>
        </p:nvSpPr>
        <p:spPr>
          <a:xfrm>
            <a:off x="4577509" y="6217821"/>
            <a:ext cx="6537929" cy="365125"/>
          </a:xfrm>
          <a:prstGeom prst="rect">
            <a:avLst/>
          </a:prstGeom>
        </p:spPr>
        <p:txBody>
          <a:bodyPr/>
          <a:lstStyle>
            <a:lvl1pPr algn="r">
              <a:defRPr sz="1200">
                <a:solidFill>
                  <a:schemeClr val="bg1"/>
                </a:solidFill>
              </a:defRPr>
            </a:lvl1pPr>
          </a:lstStyle>
          <a:p>
            <a:r>
              <a:rPr lang="en-US"/>
              <a:t>Click to add optional section title or footer</a:t>
            </a:r>
            <a:endParaRPr lang="en-US" dirty="0"/>
          </a:p>
        </p:txBody>
      </p:sp>
      <p:sp>
        <p:nvSpPr>
          <p:cNvPr id="9" name="Slide Number Placeholder 5"/>
          <p:cNvSpPr txBox="1">
            <a:spLocks/>
          </p:cNvSpPr>
          <p:nvPr/>
        </p:nvSpPr>
        <p:spPr>
          <a:xfrm>
            <a:off x="8225981" y="6217821"/>
            <a:ext cx="335641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a:t>
            </a:r>
            <a:fld id="{DA93C073-08DE-9C40-9CD0-DDF7A0FDEC50}" type="slidenum">
              <a:rPr lang="en-US" sz="1200" smtClean="0">
                <a:solidFill>
                  <a:srgbClr val="FFFFFF"/>
                </a:solidFill>
              </a:rPr>
              <a:pPr algn="r"/>
              <a:t>‹#›</a:t>
            </a:fld>
            <a:endParaRPr lang="en-US" sz="1200" dirty="0">
              <a:solidFill>
                <a:srgbClr val="FFFFFF"/>
              </a:solidFill>
            </a:endParaRPr>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04235" y="6239232"/>
            <a:ext cx="542016" cy="406270"/>
          </a:xfrm>
          <a:prstGeom prst="rect">
            <a:avLst/>
          </a:prstGeom>
        </p:spPr>
      </p:pic>
      <p:pic>
        <p:nvPicPr>
          <p:cNvPr id="6" name="Picture 5"/>
          <p:cNvPicPr>
            <a:picLocks noChangeAspect="1"/>
          </p:cNvPicPr>
          <p:nvPr userDrawn="1"/>
        </p:nvPicPr>
        <p:blipFill rotWithShape="1">
          <a:blip r:embed="rId16">
            <a:extLst>
              <a:ext uri="{28A0092B-C50C-407E-A947-70E740481C1C}">
                <a14:useLocalDpi xmlns:a14="http://schemas.microsoft.com/office/drawing/2010/main" val="0"/>
              </a:ext>
            </a:extLst>
          </a:blip>
          <a:srcRect t="84536"/>
          <a:stretch/>
        </p:blipFill>
        <p:spPr>
          <a:xfrm>
            <a:off x="418" y="5772555"/>
            <a:ext cx="12191583" cy="1052880"/>
          </a:xfrm>
          <a:prstGeom prst="rect">
            <a:avLst/>
          </a:prstGeom>
        </p:spPr>
      </p:pic>
    </p:spTree>
    <p:extLst>
      <p:ext uri="{BB962C8B-B14F-4D97-AF65-F5344CB8AC3E}">
        <p14:creationId xmlns:p14="http://schemas.microsoft.com/office/powerpoint/2010/main" val="40789373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274320" indent="-274320" algn="l" defTabSz="457200" rtl="0" eaLnBrk="1" latinLnBrk="0" hangingPunct="1">
        <a:spcBef>
          <a:spcPts val="0"/>
        </a:spcBef>
        <a:buClr>
          <a:schemeClr val="accent1"/>
        </a:buClr>
        <a:buFont typeface="Wingdings" charset="2"/>
        <a:buChar char="§"/>
        <a:defRPr sz="2400" kern="1200">
          <a:solidFill>
            <a:schemeClr val="tx1"/>
          </a:solidFill>
          <a:latin typeface="+mn-lt"/>
          <a:ea typeface="+mn-ea"/>
          <a:cs typeface="+mn-cs"/>
        </a:defRPr>
      </a:lvl1pPr>
      <a:lvl2pPr marL="640080" indent="-32004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2pPr>
      <a:lvl3pPr marL="960120" indent="-27432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3pPr>
      <a:lvl4pPr marL="1325880" indent="-27432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med.navy.mil/Portals/62/Documents/NMFA/NMCPHC/root/Program%20and%20Policy%20Support/Food%20Sanitation%20and%20Safety/Tri-Service-Food-Code-March2019.pdf?ver=6DXc9LgvXS17-M1-hEaGWw%3d%3d" TargetMode="External"/><Relationship Id="rId2" Type="http://schemas.openxmlformats.org/officeDocument/2006/relationships/hyperlink" Target="https://www.med.navy.mil/Portals/62/Documents/NMFA/NMCPHC/root/Program%20and%20Policy%20Support/Food%20Sanitation%20and%20Safety/OPNAVINST-4061.4-MCO-4061.1-Food-Safety-Training-Program.pdf?ver=OSjceiAJVIQySzy3e5bUiw%3d%3d" TargetMode="External"/><Relationship Id="rId1" Type="http://schemas.openxmlformats.org/officeDocument/2006/relationships/slideLayout" Target="../slideLayouts/slideLayout2.xml"/><Relationship Id="rId4" Type="http://schemas.openxmlformats.org/officeDocument/2006/relationships/hyperlink" Target="https://www.med.navy.mil/Navy-Marine-Corps-Public-Health-Center/Preventive-Medicine/Program-and-Policy-Support/Food-Sanitation-and-Safet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oplematters.in/article/life-at-work/the-indian-flexi-staffing-industry-2187"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hebluediamondgallery.com/handwriting/s/security.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hebluediamondgallery.com/handwriting/i/integrity.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debsilver/102508862/"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echnofaq.org/posts/2018/11/honesty-in-the-workplace-why-its-important-and-how-to-foster-it/"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57661B-1A1F-4EB3-AB83-1A3A289803DA}"/>
              </a:ext>
            </a:extLst>
          </p:cNvPr>
          <p:cNvSpPr txBox="1">
            <a:spLocks/>
          </p:cNvSpPr>
          <p:nvPr/>
        </p:nvSpPr>
        <p:spPr>
          <a:xfrm>
            <a:off x="467833" y="3599123"/>
            <a:ext cx="11440631" cy="1972338"/>
          </a:xfrm>
          <a:prstGeom prst="rect">
            <a:avLst/>
          </a:prstGeom>
        </p:spPr>
        <p:txBody>
          <a:bodyPr vert="horz" lIns="0" tIns="0" rIns="0" bIns="0" rtlCol="0" anchor="t">
            <a:no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3451"/>
                </a:solidFill>
                <a:effectLst/>
                <a:uLnTx/>
                <a:uFillTx/>
                <a:latin typeface="Arial Narrow"/>
                <a:ea typeface="+mj-ea"/>
                <a:cs typeface="+mj-cs"/>
              </a:rPr>
              <a:t>Examination Administration of the Food Safety Manager’s/Supervisor’s Course CANTRAC B-322-2101</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a:solidFill>
                  <a:srgbClr val="042540"/>
                </a:solidFill>
                <a:latin typeface="Arial Narrow"/>
              </a:rPr>
              <a:t>March 01</a:t>
            </a:r>
            <a:r>
              <a:rPr kumimoji="0" lang="en-US" sz="3600" b="1" i="0" u="none" strike="noStrike" kern="1200" cap="none" spc="0" normalizeH="0" baseline="0" noProof="0" dirty="0">
                <a:ln>
                  <a:noFill/>
                </a:ln>
                <a:solidFill>
                  <a:srgbClr val="042540"/>
                </a:solidFill>
                <a:effectLst/>
                <a:uLnTx/>
                <a:uFillTx/>
                <a:latin typeface="Arial Narrow"/>
                <a:ea typeface="+mj-ea"/>
                <a:cs typeface="+mj-cs"/>
              </a:rPr>
              <a:t>, 2023</a:t>
            </a:r>
          </a:p>
        </p:txBody>
      </p:sp>
    </p:spTree>
    <p:extLst>
      <p:ext uri="{BB962C8B-B14F-4D97-AF65-F5344CB8AC3E}">
        <p14:creationId xmlns:p14="http://schemas.microsoft.com/office/powerpoint/2010/main" val="417314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817561"/>
          </a:xfrm>
        </p:spPr>
        <p:txBody>
          <a:bodyPr/>
          <a:lstStyle/>
          <a:p>
            <a:pPr algn="ctr"/>
            <a:r>
              <a:rPr lang="en-US" sz="4800" dirty="0">
                <a:latin typeface="+mn-lt"/>
                <a:ea typeface="Calibri"/>
                <a:cs typeface="Times New Roman"/>
              </a:rPr>
              <a:t>REFERENCES</a:t>
            </a:r>
            <a:endParaRPr lang="en-US" sz="4800" dirty="0">
              <a:latin typeface="+mn-lt"/>
            </a:endParaRPr>
          </a:p>
        </p:txBody>
      </p:sp>
      <p:sp>
        <p:nvSpPr>
          <p:cNvPr id="3" name="Content Placeholder 2"/>
          <p:cNvSpPr>
            <a:spLocks noGrp="1"/>
          </p:cNvSpPr>
          <p:nvPr>
            <p:ph idx="1"/>
          </p:nvPr>
        </p:nvSpPr>
        <p:spPr/>
        <p:txBody>
          <a:bodyPr/>
          <a:lstStyle/>
          <a:p>
            <a:pPr marL="0" indent="0" algn="ctr">
              <a:buNone/>
            </a:pPr>
            <a:r>
              <a:rPr lang="en-US" b="0" i="0" u="sng" dirty="0">
                <a:solidFill>
                  <a:srgbClr val="0056B3"/>
                </a:solidFill>
                <a:effectLst/>
                <a:latin typeface="Roboto" panose="02000000000000000000" pitchFamily="2" charset="0"/>
                <a:hlinkClick r:id="rId2"/>
              </a:rPr>
              <a:t>OPNAVINST 4061.4/MCO 4061.1,</a:t>
            </a:r>
            <a:r>
              <a:rPr lang="en-US" b="0" i="0" dirty="0">
                <a:solidFill>
                  <a:srgbClr val="444444"/>
                </a:solidFill>
                <a:effectLst/>
                <a:latin typeface="Roboto" panose="02000000000000000000" pitchFamily="2" charset="0"/>
                <a:hlinkClick r:id="rId2"/>
              </a:rPr>
              <a:t> Food Safety Training Program</a:t>
            </a:r>
            <a:endParaRPr lang="en-US" b="0" i="0" dirty="0">
              <a:solidFill>
                <a:srgbClr val="444444"/>
              </a:solidFill>
              <a:effectLst/>
              <a:latin typeface="Roboto" panose="02000000000000000000" pitchFamily="2" charset="0"/>
            </a:endParaRPr>
          </a:p>
          <a:p>
            <a:pPr marL="0" indent="0" algn="ctr">
              <a:buNone/>
            </a:pPr>
            <a:endParaRPr lang="en-US" b="1" dirty="0"/>
          </a:p>
          <a:p>
            <a:pPr marL="0" indent="0" algn="ctr">
              <a:buNone/>
            </a:pPr>
            <a:r>
              <a:rPr lang="en-US" b="0" i="0" u="sng" dirty="0">
                <a:solidFill>
                  <a:srgbClr val="0056B3"/>
                </a:solidFill>
                <a:effectLst/>
                <a:latin typeface="Roboto" panose="02000000000000000000" pitchFamily="2" charset="0"/>
                <a:hlinkClick r:id="rId3"/>
              </a:rPr>
              <a:t>Tri-Service Food Code (NAVMED P-5010-1) 01March2019 </a:t>
            </a:r>
            <a:endParaRPr lang="en-US" b="0" i="0" dirty="0">
              <a:solidFill>
                <a:srgbClr val="444444"/>
              </a:solidFill>
              <a:effectLst/>
              <a:latin typeface="Roboto" panose="02000000000000000000" pitchFamily="2" charset="0"/>
            </a:endParaRPr>
          </a:p>
          <a:p>
            <a:pPr marL="0" indent="0" algn="ctr">
              <a:buNone/>
            </a:pPr>
            <a:endParaRPr lang="en-US" b="1" dirty="0"/>
          </a:p>
          <a:p>
            <a:pPr marL="0" indent="0" algn="ctr">
              <a:buNone/>
            </a:pPr>
            <a:r>
              <a:rPr lang="en-US" b="1" dirty="0">
                <a:hlinkClick r:id="rId4"/>
              </a:rPr>
              <a:t>https://www.med.navy.mil/Navy-Marine-Corps-Public-Health-Center/Preventive-Medicine/Program-and-Policy-Support/Food-Sanitation-and-Safety/</a:t>
            </a:r>
            <a:endParaRPr lang="en-US" b="1" dirty="0"/>
          </a:p>
          <a:p>
            <a:pPr marL="0" indent="0" algn="ctr">
              <a:buNone/>
            </a:pPr>
            <a:endParaRPr lang="en-US" b="1" dirty="0"/>
          </a:p>
        </p:txBody>
      </p:sp>
      <p:sp>
        <p:nvSpPr>
          <p:cNvPr id="4" name="Footer Placeholder 3"/>
          <p:cNvSpPr>
            <a:spLocks noGrp="1"/>
          </p:cNvSpPr>
          <p:nvPr>
            <p:ph type="ftr" sz="quarter" idx="3"/>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451"/>
                </a:solidFill>
                <a:effectLst/>
                <a:uLnTx/>
                <a:uFillTx/>
                <a:latin typeface="Arial Narrow"/>
                <a:ea typeface="+mn-ea"/>
                <a:cs typeface="+mn-cs"/>
              </a:rPr>
              <a:t>Requirements for Teaching the Food Safety Manager’s/Supervisor’s Course 2021</a:t>
            </a:r>
            <a:br>
              <a:rPr kumimoji="0" lang="en-US" sz="1200" b="0" i="0" u="none" strike="noStrike" kern="1200" cap="none" spc="0" normalizeH="0" baseline="0" noProof="0" dirty="0">
                <a:ln>
                  <a:noFill/>
                </a:ln>
                <a:solidFill>
                  <a:srgbClr val="003451"/>
                </a:solidFill>
                <a:effectLst/>
                <a:uLnTx/>
                <a:uFillTx/>
                <a:latin typeface="Arial Narrow"/>
                <a:ea typeface="+mn-ea"/>
                <a:cs typeface="+mn-cs"/>
              </a:rPr>
            </a:br>
            <a:endParaRPr kumimoji="0" lang="en-US" sz="1200" b="0" i="0" u="none" strike="noStrike" kern="1200" cap="none" spc="0" normalizeH="0" baseline="0" noProof="0" dirty="0">
              <a:ln>
                <a:noFill/>
              </a:ln>
              <a:solidFill>
                <a:srgbClr val="003451"/>
              </a:solidFill>
              <a:effectLst/>
              <a:uLnTx/>
              <a:uFillTx/>
              <a:latin typeface="Arial Narrow"/>
              <a:ea typeface="+mn-ea"/>
              <a:cs typeface="+mn-cs"/>
            </a:endParaRPr>
          </a:p>
        </p:txBody>
      </p:sp>
    </p:spTree>
    <p:extLst>
      <p:ext uri="{BB962C8B-B14F-4D97-AF65-F5344CB8AC3E}">
        <p14:creationId xmlns:p14="http://schemas.microsoft.com/office/powerpoint/2010/main" val="262768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23383"/>
          </a:xfrm>
        </p:spPr>
        <p:txBody>
          <a:bodyPr/>
          <a:lstStyle/>
          <a:p>
            <a:pPr algn="ctr"/>
            <a:r>
              <a:rPr lang="en-US" sz="4000" dirty="0">
                <a:latin typeface="+mn-lt"/>
                <a:ea typeface="Calibri"/>
                <a:cs typeface="Times New Roman"/>
              </a:rPr>
              <a:t>EXAMINATION ADMINISTRATION</a:t>
            </a:r>
            <a:endParaRPr lang="en-US" sz="4000" dirty="0">
              <a:latin typeface="+mn-lt"/>
            </a:endParaRPr>
          </a:p>
        </p:txBody>
      </p:sp>
      <p:sp>
        <p:nvSpPr>
          <p:cNvPr id="3" name="Content Placeholder 2"/>
          <p:cNvSpPr>
            <a:spLocks noGrp="1"/>
          </p:cNvSpPr>
          <p:nvPr>
            <p:ph idx="1"/>
          </p:nvPr>
        </p:nvSpPr>
        <p:spPr>
          <a:xfrm>
            <a:off x="609600" y="880844"/>
            <a:ext cx="10972800" cy="4901168"/>
          </a:xfrm>
        </p:spPr>
        <p:txBody>
          <a:bodyPr/>
          <a:lstStyle/>
          <a:p>
            <a:pPr algn="ctr">
              <a:buFont typeface="Wingdings" panose="05000000000000000000" pitchFamily="2" charset="2"/>
              <a:buChar char="v"/>
            </a:pPr>
            <a:r>
              <a:rPr lang="en-US" sz="3200" b="1" dirty="0">
                <a:ea typeface="Calibri"/>
                <a:cs typeface="Times New Roman"/>
              </a:rPr>
              <a:t>The following mandated examination administrative requirements have been developed to help ensure:</a:t>
            </a:r>
          </a:p>
          <a:p>
            <a:pPr>
              <a:buFont typeface="Wingdings" panose="05000000000000000000" pitchFamily="2" charset="2"/>
              <a:buChar char="ü"/>
            </a:pPr>
            <a:r>
              <a:rPr lang="en-US" sz="3200" b="1" dirty="0">
                <a:solidFill>
                  <a:schemeClr val="tx1">
                    <a:lumMod val="90000"/>
                    <a:lumOff val="10000"/>
                  </a:schemeClr>
                </a:solidFill>
                <a:ea typeface="Calibri"/>
                <a:cs typeface="Times New Roman"/>
              </a:rPr>
              <a:t>Fairness to ALL students</a:t>
            </a:r>
          </a:p>
          <a:p>
            <a:pPr>
              <a:buFont typeface="Wingdings" panose="05000000000000000000" pitchFamily="2" charset="2"/>
              <a:buChar char="ü"/>
            </a:pPr>
            <a:r>
              <a:rPr lang="en-US" sz="3200" b="1" dirty="0">
                <a:solidFill>
                  <a:schemeClr val="tx1">
                    <a:lumMod val="90000"/>
                    <a:lumOff val="10000"/>
                  </a:schemeClr>
                </a:solidFill>
                <a:ea typeface="Calibri"/>
                <a:cs typeface="Times New Roman"/>
              </a:rPr>
              <a:t>Integrity in the process</a:t>
            </a:r>
          </a:p>
          <a:p>
            <a:pPr>
              <a:buFont typeface="Wingdings" panose="05000000000000000000" pitchFamily="2" charset="2"/>
              <a:buChar char="ü"/>
            </a:pPr>
            <a:r>
              <a:rPr lang="en-US" sz="3200" b="1" dirty="0">
                <a:solidFill>
                  <a:schemeClr val="tx1">
                    <a:lumMod val="90000"/>
                    <a:lumOff val="10000"/>
                  </a:schemeClr>
                </a:solidFill>
                <a:ea typeface="Calibri"/>
                <a:cs typeface="Times New Roman"/>
              </a:rPr>
              <a:t>Standardization</a:t>
            </a:r>
          </a:p>
          <a:p>
            <a:pPr>
              <a:buFont typeface="Wingdings" panose="05000000000000000000" pitchFamily="2" charset="2"/>
              <a:buChar char="ü"/>
            </a:pPr>
            <a:r>
              <a:rPr lang="en-US" sz="3200" b="1" dirty="0">
                <a:solidFill>
                  <a:schemeClr val="tx1">
                    <a:lumMod val="90000"/>
                    <a:lumOff val="10000"/>
                  </a:schemeClr>
                </a:solidFill>
                <a:ea typeface="Calibri"/>
                <a:cs typeface="Times New Roman"/>
              </a:rPr>
              <a:t>Ensure proper documentation of graduation in CeTARs</a:t>
            </a:r>
          </a:p>
          <a:p>
            <a:pPr>
              <a:buFont typeface="Wingdings" panose="05000000000000000000" pitchFamily="2" charset="2"/>
              <a:buChar char="ü"/>
            </a:pPr>
            <a:r>
              <a:rPr lang="en-US" sz="3200" b="1" dirty="0">
                <a:solidFill>
                  <a:schemeClr val="tx1">
                    <a:lumMod val="90000"/>
                    <a:lumOff val="10000"/>
                  </a:schemeClr>
                </a:solidFill>
                <a:ea typeface="Calibri"/>
                <a:cs typeface="Times New Roman"/>
              </a:rPr>
              <a:t>Avoid perception of favoritism</a:t>
            </a:r>
          </a:p>
          <a:p>
            <a:pPr>
              <a:buFont typeface="Wingdings" panose="05000000000000000000" pitchFamily="2" charset="2"/>
              <a:buChar char="ü"/>
            </a:pPr>
            <a:r>
              <a:rPr lang="en-US" sz="3200" b="1" dirty="0">
                <a:solidFill>
                  <a:schemeClr val="tx1">
                    <a:lumMod val="90000"/>
                    <a:lumOff val="10000"/>
                  </a:schemeClr>
                </a:solidFill>
                <a:ea typeface="Calibri"/>
                <a:cs typeface="Times New Roman"/>
              </a:rPr>
              <a:t>Maintain instructor integrity  </a:t>
            </a:r>
          </a:p>
          <a:p>
            <a:pPr marL="0" indent="0" algn="ctr">
              <a:buNone/>
            </a:pPr>
            <a:endParaRPr lang="en-US" sz="3200" b="1" dirty="0">
              <a:ea typeface="Calibri"/>
              <a:cs typeface="Times New Roman"/>
            </a:endParaRPr>
          </a:p>
          <a:p>
            <a:pPr marL="0" indent="0">
              <a:buNone/>
            </a:pPr>
            <a:r>
              <a:rPr lang="en-US" sz="3200" b="1" dirty="0">
                <a:ea typeface="Calibri"/>
                <a:cs typeface="Times New Roman"/>
              </a:rPr>
              <a:t> </a:t>
            </a:r>
            <a:endParaRPr lang="en-US" dirty="0"/>
          </a:p>
        </p:txBody>
      </p:sp>
    </p:spTree>
    <p:extLst>
      <p:ext uri="{BB962C8B-B14F-4D97-AF65-F5344CB8AC3E}">
        <p14:creationId xmlns:p14="http://schemas.microsoft.com/office/powerpoint/2010/main" val="204977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4" name="Rectangle 23">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643467" y="321734"/>
            <a:ext cx="10905066" cy="1135737"/>
          </a:xfrm>
        </p:spPr>
        <p:txBody>
          <a:bodyPr>
            <a:normAutofit fontScale="90000"/>
          </a:bodyPr>
          <a:lstStyle/>
          <a:p>
            <a:pPr>
              <a:lnSpc>
                <a:spcPct val="90000"/>
              </a:lnSpc>
            </a:pPr>
            <a:r>
              <a:rPr kumimoji="0" lang="en-US" sz="3600" b="1" i="0" u="none" strike="noStrike" kern="1200" cap="none" spc="0" normalizeH="0" baseline="0" noProof="0" dirty="0">
                <a:ln>
                  <a:noFill/>
                </a:ln>
                <a:effectLst/>
                <a:uLnTx/>
                <a:uFillTx/>
                <a:latin typeface="Arial Narrow"/>
                <a:ea typeface="Calibri"/>
                <a:cs typeface="Times New Roman"/>
              </a:rPr>
              <a:t>EXAMINATION ADMINISTRATION </a:t>
            </a:r>
            <a:br>
              <a:rPr kumimoji="0" lang="en-US" sz="3600" b="1" i="0" u="none" strike="noStrike" kern="1200" cap="none" spc="0" normalizeH="0" baseline="0" noProof="0" dirty="0">
                <a:ln>
                  <a:noFill/>
                </a:ln>
                <a:effectLst/>
                <a:uLnTx/>
                <a:uFillTx/>
                <a:latin typeface="Arial Narrow"/>
                <a:ea typeface="Calibri"/>
                <a:cs typeface="Times New Roman"/>
              </a:rPr>
            </a:br>
            <a:r>
              <a:rPr kumimoji="0" lang="en-US" sz="3600" b="1" i="0" u="none" strike="noStrike" kern="1200" cap="none" spc="0" normalizeH="0" baseline="0" noProof="0" dirty="0">
                <a:ln>
                  <a:noFill/>
                </a:ln>
                <a:effectLst/>
                <a:uLnTx/>
                <a:uFillTx/>
                <a:latin typeface="Arial Narrow"/>
                <a:ea typeface="Calibri"/>
                <a:cs typeface="Times New Roman"/>
              </a:rPr>
              <a:t>STAFFING REQUIREMENTS</a:t>
            </a:r>
            <a:br>
              <a:rPr kumimoji="0" lang="en-US" sz="2500" b="1" i="0" u="none" strike="noStrike" kern="1200" cap="none" spc="0" normalizeH="0" baseline="0" noProof="0" dirty="0">
                <a:ln>
                  <a:noFill/>
                </a:ln>
                <a:effectLst/>
                <a:uLnTx/>
                <a:uFillTx/>
                <a:latin typeface="Arial Narrow"/>
                <a:ea typeface="Calibri"/>
                <a:cs typeface="Times New Roman"/>
              </a:rPr>
            </a:br>
            <a:endParaRPr lang="en-US" sz="2500" dirty="0">
              <a:latin typeface="+mn-lt"/>
            </a:endParaRPr>
          </a:p>
        </p:txBody>
      </p:sp>
      <p:pic>
        <p:nvPicPr>
          <p:cNvPr id="6" name="Picture 5" descr="A group of people on a stage&#10;&#10;Description automatically generated with medium confidence">
            <a:extLst>
              <a:ext uri="{FF2B5EF4-FFF2-40B4-BE49-F238E27FC236}">
                <a16:creationId xmlns:a16="http://schemas.microsoft.com/office/drawing/2014/main" id="{423CE8FC-46E8-4827-AFA9-6442902770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3467" y="1782981"/>
            <a:ext cx="6253214" cy="3517432"/>
          </a:xfrm>
          <a:prstGeom prst="rect">
            <a:avLst/>
          </a:prstGeom>
        </p:spPr>
      </p:pic>
      <p:sp>
        <p:nvSpPr>
          <p:cNvPr id="3" name="Content Placeholder 2"/>
          <p:cNvSpPr>
            <a:spLocks noGrp="1"/>
          </p:cNvSpPr>
          <p:nvPr>
            <p:ph idx="1"/>
          </p:nvPr>
        </p:nvSpPr>
        <p:spPr>
          <a:xfrm>
            <a:off x="7240555" y="1782981"/>
            <a:ext cx="4624095" cy="4393982"/>
          </a:xfrm>
        </p:spPr>
        <p:txBody>
          <a:bodyPr>
            <a:normAutofit/>
          </a:bodyPr>
          <a:lstStyle/>
          <a:p>
            <a:pPr marL="0" lvl="0" indent="0" defTabSz="342900">
              <a:spcAft>
                <a:spcPts val="600"/>
              </a:spcAft>
              <a:buClr>
                <a:srgbClr val="003451"/>
              </a:buClr>
              <a:buNone/>
            </a:pPr>
            <a:r>
              <a:rPr lang="en-US" sz="2000" dirty="0">
                <a:ea typeface="Calibri"/>
                <a:cs typeface="Times New Roman"/>
              </a:rPr>
              <a:t>Staffing needs will be based on the number of examinees</a:t>
            </a:r>
          </a:p>
          <a:p>
            <a:pPr lvl="0" defTabSz="342900">
              <a:spcAft>
                <a:spcPts val="600"/>
              </a:spcAft>
              <a:buClr>
                <a:srgbClr val="003451"/>
              </a:buClr>
              <a:buFont typeface="Arial" panose="020B0604020202020204" pitchFamily="34" charset="0"/>
              <a:buChar char="•"/>
            </a:pPr>
            <a:r>
              <a:rPr lang="en-US" sz="2000" dirty="0">
                <a:ea typeface="Calibri"/>
                <a:cs typeface="Times New Roman"/>
              </a:rPr>
              <a:t>One </a:t>
            </a:r>
            <a:r>
              <a:rPr lang="en-US" sz="2000" b="1" i="1" dirty="0">
                <a:ea typeface="Calibri"/>
                <a:cs typeface="Times New Roman"/>
              </a:rPr>
              <a:t>Test Administrator </a:t>
            </a:r>
            <a:r>
              <a:rPr lang="en-US" sz="2000" dirty="0">
                <a:ea typeface="Calibri"/>
                <a:cs typeface="Times New Roman"/>
              </a:rPr>
              <a:t>may serve as the administrator for </a:t>
            </a:r>
            <a:r>
              <a:rPr lang="en-US" sz="2000" b="1" dirty="0">
                <a:highlight>
                  <a:srgbClr val="FFFF00"/>
                </a:highlight>
                <a:ea typeface="Calibri"/>
                <a:cs typeface="Times New Roman"/>
              </a:rPr>
              <a:t>25 examinees.</a:t>
            </a:r>
            <a:r>
              <a:rPr lang="en-US" sz="2000" dirty="0">
                <a:ea typeface="Calibri"/>
                <a:cs typeface="Times New Roman"/>
              </a:rPr>
              <a:t>  </a:t>
            </a:r>
          </a:p>
          <a:p>
            <a:pPr lvl="0" defTabSz="342900">
              <a:spcAft>
                <a:spcPts val="600"/>
              </a:spcAft>
              <a:buClr>
                <a:srgbClr val="003451"/>
              </a:buClr>
              <a:buFont typeface="Arial" panose="020B0604020202020204" pitchFamily="34" charset="0"/>
              <a:buChar char="•"/>
            </a:pPr>
            <a:r>
              <a:rPr lang="en-US" sz="2000" dirty="0">
                <a:ea typeface="Calibri"/>
                <a:cs typeface="Times New Roman"/>
              </a:rPr>
              <a:t>Additional Test Administrator may also be necessary if there are examinees with approved accommodations or some unusual room features that inhibits adequate security (too small or too large, L-shaped rooms, columns or posts obstructing the view of examinees, etc.).</a:t>
            </a:r>
            <a:endParaRPr lang="en-US" sz="2000" dirty="0"/>
          </a:p>
          <a:p>
            <a:pPr>
              <a:spcAft>
                <a:spcPts val="600"/>
              </a:spcAft>
              <a:buFont typeface="Arial" panose="020B0604020202020204" pitchFamily="34" charset="0"/>
              <a:buChar char="•"/>
            </a:pPr>
            <a:endParaRPr lang="en-US" sz="2000" b="1" dirty="0">
              <a:latin typeface="Calibri"/>
              <a:ea typeface="Calibri"/>
              <a:cs typeface="Times New Roman"/>
            </a:endParaRPr>
          </a:p>
        </p:txBody>
      </p:sp>
      <p:grpSp>
        <p:nvGrpSpPr>
          <p:cNvPr id="27" name="Group 26">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8" name="Isosceles Triangle 27">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923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7349" y="294619"/>
            <a:ext cx="4970877" cy="1135737"/>
          </a:xfrm>
        </p:spPr>
        <p:txBody>
          <a:bodyPr>
            <a:normAutofit fontScale="90000"/>
          </a:bodyPr>
          <a:lstStyle/>
          <a:p>
            <a:r>
              <a:rPr lang="en-US" sz="3600" dirty="0">
                <a:latin typeface="+mn-lt"/>
                <a:ea typeface="Calibri"/>
                <a:cs typeface="Times New Roman"/>
              </a:rPr>
              <a:t>EXAMINATION ADMINISTRATION SECURITY</a:t>
            </a:r>
            <a:endParaRPr lang="en-US" sz="3600" dirty="0">
              <a:latin typeface="+mn-lt"/>
            </a:endParaRPr>
          </a:p>
        </p:txBody>
      </p:sp>
      <p:sp>
        <p:nvSpPr>
          <p:cNvPr id="3" name="Content Placeholder 2"/>
          <p:cNvSpPr>
            <a:spLocks noGrp="1"/>
          </p:cNvSpPr>
          <p:nvPr>
            <p:ph idx="1"/>
          </p:nvPr>
        </p:nvSpPr>
        <p:spPr>
          <a:xfrm>
            <a:off x="258064" y="1561568"/>
            <a:ext cx="7879747" cy="4753285"/>
          </a:xfrm>
        </p:spPr>
        <p:txBody>
          <a:bodyPr>
            <a:normAutofit/>
          </a:bodyPr>
          <a:lstStyle/>
          <a:p>
            <a:pPr marL="0" indent="0">
              <a:lnSpc>
                <a:spcPct val="90000"/>
              </a:lnSpc>
              <a:spcAft>
                <a:spcPts val="600"/>
              </a:spcAft>
              <a:buNone/>
            </a:pPr>
            <a:r>
              <a:rPr lang="en-US" b="1" u="sng" dirty="0">
                <a:solidFill>
                  <a:srgbClr val="FF0000"/>
                </a:solidFill>
                <a:ea typeface="Calibri"/>
                <a:cs typeface="Times New Roman"/>
              </a:rPr>
              <a:t>Certified Instructors Responsibilities before/during Examinations</a:t>
            </a:r>
          </a:p>
          <a:p>
            <a:pPr>
              <a:lnSpc>
                <a:spcPct val="90000"/>
              </a:lnSpc>
              <a:spcAft>
                <a:spcPts val="600"/>
              </a:spcAft>
            </a:pPr>
            <a:endParaRPr lang="en-US" sz="2000" b="1" dirty="0">
              <a:ea typeface="Calibri"/>
              <a:cs typeface="Times New Roman"/>
            </a:endParaRPr>
          </a:p>
          <a:p>
            <a:pPr marL="514350" lvl="0" indent="-514350">
              <a:lnSpc>
                <a:spcPct val="90000"/>
              </a:lnSpc>
              <a:spcAft>
                <a:spcPts val="600"/>
              </a:spcAft>
              <a:buFont typeface="+mj-lt"/>
              <a:buAutoNum type="arabicPeriod"/>
            </a:pPr>
            <a:r>
              <a:rPr lang="en-US" sz="2000" dirty="0">
                <a:ea typeface="Calibri"/>
                <a:cs typeface="Times New Roman"/>
              </a:rPr>
              <a:t>Verify identity of all examinees with photo identification.</a:t>
            </a:r>
          </a:p>
          <a:p>
            <a:pPr marL="514350" marR="0" lvl="0" indent="-514350" algn="l" defTabSz="457189" rtl="0" eaLnBrk="1" fontAlgn="auto" latinLnBrk="0" hangingPunct="1">
              <a:lnSpc>
                <a:spcPct val="90000"/>
              </a:lnSpc>
              <a:spcBef>
                <a:spcPts val="0"/>
              </a:spcBef>
              <a:spcAft>
                <a:spcPts val="600"/>
              </a:spcAft>
              <a:buClr>
                <a:srgbClr val="003451"/>
              </a:buClr>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Arial Narrow"/>
                <a:ea typeface="Calibri"/>
                <a:cs typeface="Times New Roman"/>
              </a:rPr>
              <a:t>Guide examinees instructions and procedures of taking the exam.</a:t>
            </a:r>
          </a:p>
          <a:p>
            <a:pPr marL="514350" lvl="0" indent="-514350">
              <a:lnSpc>
                <a:spcPct val="90000"/>
              </a:lnSpc>
              <a:spcAft>
                <a:spcPts val="600"/>
              </a:spcAft>
              <a:buFont typeface="+mj-lt"/>
              <a:buAutoNum type="arabicPeriod"/>
            </a:pPr>
            <a:r>
              <a:rPr lang="en-US" sz="2000" dirty="0">
                <a:ea typeface="Calibri"/>
                <a:cs typeface="Times New Roman"/>
              </a:rPr>
              <a:t>Supervise other Test Administrator’s assisting during the examination.</a:t>
            </a:r>
          </a:p>
          <a:p>
            <a:pPr marL="514350" marR="0" lvl="0" indent="-514350" algn="l" defTabSz="457189" rtl="0" eaLnBrk="1" fontAlgn="auto" latinLnBrk="0" hangingPunct="1">
              <a:lnSpc>
                <a:spcPct val="90000"/>
              </a:lnSpc>
              <a:spcBef>
                <a:spcPts val="0"/>
              </a:spcBef>
              <a:spcAft>
                <a:spcPts val="600"/>
              </a:spcAft>
              <a:buClr>
                <a:srgbClr val="003451"/>
              </a:buClr>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Arial Narrow"/>
                <a:ea typeface="Calibri"/>
                <a:cs typeface="Times New Roman"/>
              </a:rPr>
              <a:t>The Test Administrator(s) </a:t>
            </a:r>
            <a:r>
              <a:rPr kumimoji="0" lang="en-US" sz="2000" b="1" i="0" u="none" strike="noStrike" kern="1200" cap="none" spc="0" normalizeH="0" baseline="0" noProof="0" dirty="0">
                <a:ln>
                  <a:noFill/>
                </a:ln>
                <a:solidFill>
                  <a:srgbClr val="FF0000"/>
                </a:solidFill>
                <a:effectLst/>
                <a:highlight>
                  <a:srgbClr val="FFFF00"/>
                </a:highlight>
                <a:uLnTx/>
                <a:uFillTx/>
                <a:latin typeface="Arial Narrow"/>
                <a:ea typeface="Calibri"/>
                <a:cs typeface="Times New Roman"/>
              </a:rPr>
              <a:t>MUST</a:t>
            </a:r>
            <a:r>
              <a:rPr kumimoji="0" lang="en-US" sz="2000" b="0" i="0" u="none" strike="noStrike" kern="1200" cap="none" spc="0" normalizeH="0" baseline="0" noProof="0" dirty="0">
                <a:ln>
                  <a:noFill/>
                </a:ln>
                <a:solidFill>
                  <a:srgbClr val="000000"/>
                </a:solidFill>
                <a:effectLst/>
                <a:uLnTx/>
                <a:uFillTx/>
                <a:latin typeface="Arial Narrow"/>
                <a:ea typeface="Calibri"/>
                <a:cs typeface="Times New Roman"/>
              </a:rPr>
              <a:t> always remain in the testing room while exam is in progress.</a:t>
            </a:r>
          </a:p>
          <a:p>
            <a:pPr marL="514350" lvl="0" indent="-514350">
              <a:lnSpc>
                <a:spcPct val="90000"/>
              </a:lnSpc>
              <a:spcAft>
                <a:spcPts val="600"/>
              </a:spcAft>
              <a:buFont typeface="+mj-lt"/>
              <a:buAutoNum type="arabicPeriod"/>
            </a:pPr>
            <a:r>
              <a:rPr lang="en-US" sz="2000" dirty="0">
                <a:ea typeface="Calibri"/>
                <a:cs typeface="Times New Roman"/>
              </a:rPr>
              <a:t>Safeguard the integrity of examination by following all security procedures and practices.</a:t>
            </a:r>
          </a:p>
          <a:p>
            <a:pPr marL="514350" indent="-514350">
              <a:lnSpc>
                <a:spcPct val="90000"/>
              </a:lnSpc>
              <a:spcAft>
                <a:spcPts val="600"/>
              </a:spcAft>
              <a:buFont typeface="+mj-lt"/>
              <a:buAutoNum type="arabicPeriod"/>
            </a:pPr>
            <a:r>
              <a:rPr lang="en-US" sz="2000" dirty="0">
                <a:ea typeface="Calibri"/>
                <a:cs typeface="Times New Roman"/>
              </a:rPr>
              <a:t>If an</a:t>
            </a:r>
            <a:r>
              <a:rPr lang="en-US" sz="2000" u="sng" dirty="0">
                <a:solidFill>
                  <a:srgbClr val="FF0000"/>
                </a:solidFill>
                <a:ea typeface="Calibri"/>
                <a:cs typeface="Times New Roman"/>
              </a:rPr>
              <a:t> emergency </a:t>
            </a:r>
            <a:r>
              <a:rPr lang="en-US" sz="2000" dirty="0">
                <a:ea typeface="Calibri"/>
                <a:cs typeface="Times New Roman"/>
              </a:rPr>
              <a:t>occurs during the examination (fire alarm) follow all command safety requirements and have students leave tests on their table or desk.</a:t>
            </a:r>
          </a:p>
          <a:p>
            <a:pPr marL="514350" indent="-514350">
              <a:lnSpc>
                <a:spcPct val="90000"/>
              </a:lnSpc>
              <a:spcAft>
                <a:spcPts val="600"/>
              </a:spcAft>
              <a:buFont typeface="+mj-lt"/>
              <a:buAutoNum type="arabicPeriod"/>
            </a:pPr>
            <a:endParaRPr lang="en-US" sz="1600" dirty="0">
              <a:ea typeface="Calibri"/>
              <a:cs typeface="Times New Roman"/>
            </a:endParaRPr>
          </a:p>
          <a:p>
            <a:pPr marL="342900" lvl="0" indent="-342900">
              <a:lnSpc>
                <a:spcPct val="90000"/>
              </a:lnSpc>
              <a:spcAft>
                <a:spcPts val="600"/>
              </a:spcAft>
              <a:buFont typeface="Calibri"/>
              <a:buChar char="•"/>
            </a:pPr>
            <a:endParaRPr lang="en-US" sz="1600" dirty="0">
              <a:ea typeface="Calibri"/>
              <a:cs typeface="Times New Roman"/>
            </a:endParaRPr>
          </a:p>
          <a:p>
            <a:pPr>
              <a:lnSpc>
                <a:spcPct val="90000"/>
              </a:lnSpc>
              <a:spcAft>
                <a:spcPts val="600"/>
              </a:spcAft>
            </a:pPr>
            <a:endParaRPr lang="en-US" sz="1600" b="1" dirty="0">
              <a:latin typeface="Calibri"/>
              <a:ea typeface="Calibri"/>
              <a:cs typeface="Times New Roman"/>
            </a:endParaRPr>
          </a:p>
          <a:p>
            <a:pPr>
              <a:lnSpc>
                <a:spcPct val="90000"/>
              </a:lnSpc>
              <a:spcAft>
                <a:spcPts val="600"/>
              </a:spcAft>
            </a:pPr>
            <a:endParaRPr lang="en-US" sz="1600" dirty="0"/>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whiteboard&#10;&#10;Description automatically generated">
            <a:extLst>
              <a:ext uri="{FF2B5EF4-FFF2-40B4-BE49-F238E27FC236}">
                <a16:creationId xmlns:a16="http://schemas.microsoft.com/office/drawing/2014/main" id="{49932338-EB8F-42BD-8FFB-87C2DE6E470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67189" y="3196206"/>
            <a:ext cx="3296180" cy="2200200"/>
          </a:xfrm>
          <a:prstGeom prst="rect">
            <a:avLst/>
          </a:prstGeom>
        </p:spPr>
      </p:pic>
      <p:grpSp>
        <p:nvGrpSpPr>
          <p:cNvPr id="18" name="Group 17">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9" name="Isosceles Triangle 18">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073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325293"/>
            <a:ext cx="5452532" cy="1135737"/>
          </a:xfrm>
        </p:spPr>
        <p:txBody>
          <a:bodyPr>
            <a:normAutofit/>
          </a:bodyPr>
          <a:lstStyle/>
          <a:p>
            <a:r>
              <a:rPr kumimoji="0" lang="en-US" sz="3200" b="1" i="0" u="none" strike="noStrike" kern="1200" cap="none" spc="0" normalizeH="0" baseline="0" noProof="0" dirty="0">
                <a:ln>
                  <a:noFill/>
                </a:ln>
                <a:solidFill>
                  <a:srgbClr val="003451"/>
                </a:solidFill>
                <a:effectLst/>
                <a:uLnTx/>
                <a:uFillTx/>
                <a:latin typeface="Arial Narrow"/>
                <a:ea typeface="Calibri"/>
                <a:cs typeface="Times New Roman"/>
              </a:rPr>
              <a:t>EXAMINATION ADMINISTRATION </a:t>
            </a:r>
            <a:br>
              <a:rPr kumimoji="0" lang="en-US" sz="3200" b="1" i="0" u="none" strike="noStrike" kern="1200" cap="none" spc="0" normalizeH="0" baseline="0" noProof="0" dirty="0">
                <a:ln>
                  <a:noFill/>
                </a:ln>
                <a:solidFill>
                  <a:srgbClr val="003451"/>
                </a:solidFill>
                <a:effectLst/>
                <a:uLnTx/>
                <a:uFillTx/>
                <a:latin typeface="Arial Narrow"/>
                <a:ea typeface="Calibri"/>
                <a:cs typeface="Times New Roman"/>
              </a:rPr>
            </a:br>
            <a:r>
              <a:rPr kumimoji="0" lang="en-US" sz="3200" b="1" i="0" u="none" strike="noStrike" kern="1200" cap="none" spc="0" normalizeH="0" baseline="0" noProof="0" dirty="0">
                <a:ln>
                  <a:noFill/>
                </a:ln>
                <a:solidFill>
                  <a:srgbClr val="003451"/>
                </a:solidFill>
                <a:effectLst/>
                <a:uLnTx/>
                <a:uFillTx/>
                <a:latin typeface="Arial Narrow"/>
                <a:ea typeface="Calibri"/>
                <a:cs typeface="Times New Roman"/>
              </a:rPr>
              <a:t>INTEGRITY</a:t>
            </a:r>
            <a:endParaRPr lang="en-US" sz="3600" dirty="0">
              <a:latin typeface="+mn-lt"/>
            </a:endParaRPr>
          </a:p>
        </p:txBody>
      </p:sp>
      <p:sp>
        <p:nvSpPr>
          <p:cNvPr id="3" name="Content Placeholder 2"/>
          <p:cNvSpPr>
            <a:spLocks noGrp="1"/>
          </p:cNvSpPr>
          <p:nvPr>
            <p:ph idx="1"/>
          </p:nvPr>
        </p:nvSpPr>
        <p:spPr>
          <a:xfrm>
            <a:off x="643468" y="1670241"/>
            <a:ext cx="7169557" cy="4506722"/>
          </a:xfrm>
        </p:spPr>
        <p:txBody>
          <a:bodyPr>
            <a:normAutofit/>
          </a:bodyPr>
          <a:lstStyle/>
          <a:p>
            <a:pPr marL="0" marR="0" lvl="0" indent="0" algn="l" defTabSz="457189" rtl="0" eaLnBrk="1" fontAlgn="auto" latinLnBrk="0" hangingPunct="1">
              <a:lnSpc>
                <a:spcPct val="90000"/>
              </a:lnSpc>
              <a:spcBef>
                <a:spcPts val="0"/>
              </a:spcBef>
              <a:spcAft>
                <a:spcPts val="600"/>
              </a:spcAft>
              <a:buClr>
                <a:srgbClr val="003451"/>
              </a:buClr>
              <a:buSzTx/>
              <a:buFont typeface="Wingdings" charset="2"/>
              <a:buNone/>
              <a:tabLst/>
              <a:defRPr/>
            </a:pPr>
            <a:r>
              <a:rPr kumimoji="0" lang="en-US" sz="2400" b="1" i="0" u="sng" strike="noStrike" kern="1200" cap="none" spc="0" normalizeH="0" baseline="0" noProof="0" dirty="0">
                <a:ln>
                  <a:noFill/>
                </a:ln>
                <a:solidFill>
                  <a:srgbClr val="FF0000"/>
                </a:solidFill>
                <a:effectLst/>
                <a:uLnTx/>
                <a:uFillTx/>
                <a:latin typeface="Arial Narrow"/>
                <a:ea typeface="Calibri"/>
                <a:cs typeface="Times New Roman"/>
              </a:rPr>
              <a:t>Certified Instructors Responsibilities before/during Examinations</a:t>
            </a:r>
          </a:p>
          <a:p>
            <a:pPr>
              <a:lnSpc>
                <a:spcPct val="90000"/>
              </a:lnSpc>
              <a:spcAft>
                <a:spcPts val="600"/>
              </a:spcAft>
            </a:pPr>
            <a:endParaRPr lang="en-US" sz="1400" b="1" dirty="0">
              <a:ea typeface="Calibri"/>
              <a:cs typeface="Times New Roman"/>
            </a:endParaRPr>
          </a:p>
          <a:p>
            <a:pPr marL="514350" lvl="0" indent="-514350">
              <a:lnSpc>
                <a:spcPct val="90000"/>
              </a:lnSpc>
              <a:spcAft>
                <a:spcPts val="600"/>
              </a:spcAft>
              <a:buFont typeface="+mj-lt"/>
              <a:buAutoNum type="arabicPeriod"/>
            </a:pPr>
            <a:r>
              <a:rPr lang="en-US" sz="2000" dirty="0">
                <a:ea typeface="Calibri"/>
                <a:cs typeface="Times New Roman"/>
              </a:rPr>
              <a:t>Provide each examinee with an equal opportunity to pass the examination by applying the general principles of fairness and nondiscrimination.</a:t>
            </a:r>
          </a:p>
          <a:p>
            <a:pPr marL="514350" marR="0" lvl="0" indent="-514350" defTabSz="457189" rtl="0" eaLnBrk="1" fontAlgn="auto" latinLnBrk="0" hangingPunct="1">
              <a:lnSpc>
                <a:spcPct val="90000"/>
              </a:lnSpc>
              <a:spcBef>
                <a:spcPts val="0"/>
              </a:spcBef>
              <a:spcAft>
                <a:spcPts val="600"/>
              </a:spcAft>
              <a:buClr>
                <a:srgbClr val="003451"/>
              </a:buClr>
              <a:buSzTx/>
              <a:buFont typeface="+mj-lt"/>
              <a:buAutoNum type="arabicPeriod"/>
              <a:tabLst/>
              <a:defRPr/>
            </a:pPr>
            <a:r>
              <a:rPr kumimoji="0" lang="en-US" sz="2000" b="0" i="0" u="none" strike="noStrike" kern="1200" cap="none" spc="0" normalizeH="0" baseline="0" noProof="0" dirty="0">
                <a:ln>
                  <a:noFill/>
                </a:ln>
                <a:effectLst/>
                <a:uLnTx/>
                <a:uFillTx/>
                <a:latin typeface="Arial Narrow"/>
                <a:ea typeface="Calibri"/>
                <a:cs typeface="Times New Roman"/>
              </a:rPr>
              <a:t>Do not answer any examination related questions.</a:t>
            </a:r>
          </a:p>
          <a:p>
            <a:pPr marL="514350" marR="0" lvl="0" indent="-514350" defTabSz="457189" rtl="0" eaLnBrk="1" fontAlgn="auto" latinLnBrk="0" hangingPunct="1">
              <a:lnSpc>
                <a:spcPct val="90000"/>
              </a:lnSpc>
              <a:spcBef>
                <a:spcPts val="0"/>
              </a:spcBef>
              <a:spcAft>
                <a:spcPts val="600"/>
              </a:spcAft>
              <a:buClr>
                <a:srgbClr val="003451"/>
              </a:buClr>
              <a:buSzTx/>
              <a:buFont typeface="+mj-lt"/>
              <a:buAutoNum type="arabicPeriod"/>
              <a:tabLst/>
              <a:defRPr/>
            </a:pPr>
            <a:r>
              <a:rPr kumimoji="0" lang="en-US" sz="2000" b="0" i="0" u="none" strike="noStrike" kern="1200" cap="none" spc="0" normalizeH="0" baseline="0" noProof="0" dirty="0">
                <a:ln>
                  <a:noFill/>
                </a:ln>
                <a:effectLst/>
                <a:uLnTx/>
                <a:uFillTx/>
                <a:latin typeface="Arial Narrow"/>
                <a:ea typeface="Calibri"/>
                <a:cs typeface="Times New Roman"/>
              </a:rPr>
              <a:t>Be aware and avoid any possible conflicts of interest.</a:t>
            </a:r>
          </a:p>
          <a:p>
            <a:pPr marL="514350" lvl="0" indent="-514350">
              <a:lnSpc>
                <a:spcPct val="90000"/>
              </a:lnSpc>
              <a:spcAft>
                <a:spcPts val="600"/>
              </a:spcAft>
              <a:buFont typeface="+mj-lt"/>
              <a:buAutoNum type="arabicPeriod"/>
            </a:pPr>
            <a:r>
              <a:rPr lang="en-US" sz="2000" dirty="0">
                <a:ea typeface="Calibri"/>
                <a:cs typeface="Times New Roman"/>
              </a:rPr>
              <a:t>Handle any disabled examinee special needs and unexpected circumstances.</a:t>
            </a:r>
          </a:p>
          <a:p>
            <a:pPr marL="514350" marR="0" lvl="0" indent="-514350" defTabSz="457189" rtl="0" eaLnBrk="1" fontAlgn="auto" latinLnBrk="0" hangingPunct="1">
              <a:lnSpc>
                <a:spcPct val="90000"/>
              </a:lnSpc>
              <a:spcBef>
                <a:spcPts val="0"/>
              </a:spcBef>
              <a:spcAft>
                <a:spcPts val="600"/>
              </a:spcAft>
              <a:buClr>
                <a:srgbClr val="003451"/>
              </a:buClr>
              <a:buSzTx/>
              <a:buFont typeface="+mj-lt"/>
              <a:buAutoNum type="arabicPeriod"/>
              <a:tabLst/>
              <a:defRPr/>
            </a:pPr>
            <a:r>
              <a:rPr kumimoji="0" lang="en-US" sz="2000" b="0" i="0" u="none" strike="noStrike" kern="1200" cap="none" spc="0" normalizeH="0" baseline="0" noProof="0" dirty="0">
                <a:ln>
                  <a:noFill/>
                </a:ln>
                <a:effectLst/>
                <a:uLnTx/>
                <a:uFillTx/>
                <a:latin typeface="Arial Narrow"/>
                <a:ea typeface="Calibri"/>
                <a:cs typeface="Times New Roman"/>
              </a:rPr>
              <a:t>If examinee has a problem with a question whether it is grammatical or disagrees with a question, make a note and forward to Defense Center for Public Health – Portsmouth (DCPH-P) Program Manager.</a:t>
            </a:r>
          </a:p>
          <a:p>
            <a:pPr marL="514350" lvl="0" indent="-514350">
              <a:lnSpc>
                <a:spcPct val="90000"/>
              </a:lnSpc>
              <a:spcAft>
                <a:spcPts val="600"/>
              </a:spcAft>
              <a:buFont typeface="+mj-lt"/>
              <a:buAutoNum type="arabicPeriod"/>
            </a:pPr>
            <a:r>
              <a:rPr lang="en-US" sz="2000" dirty="0">
                <a:ea typeface="Calibri"/>
                <a:cs typeface="Times New Roman"/>
              </a:rPr>
              <a:t>Collect completed examinations and check for proper information</a:t>
            </a:r>
            <a:r>
              <a:rPr lang="en-US" sz="1400" dirty="0">
                <a:ea typeface="Calibri"/>
                <a:cs typeface="Times New Roman"/>
              </a:rPr>
              <a:t>. </a:t>
            </a:r>
          </a:p>
          <a:p>
            <a:pPr marL="342900" lvl="0" indent="-342900">
              <a:lnSpc>
                <a:spcPct val="90000"/>
              </a:lnSpc>
              <a:spcAft>
                <a:spcPts val="600"/>
              </a:spcAft>
              <a:buFont typeface="Calibri"/>
              <a:buChar char="•"/>
            </a:pPr>
            <a:endParaRPr lang="en-US" sz="1400" dirty="0">
              <a:ea typeface="Calibri"/>
              <a:cs typeface="Times New Roman"/>
            </a:endParaRPr>
          </a:p>
          <a:p>
            <a:pPr>
              <a:lnSpc>
                <a:spcPct val="90000"/>
              </a:lnSpc>
              <a:spcAft>
                <a:spcPts val="600"/>
              </a:spcAft>
            </a:pPr>
            <a:endParaRPr lang="en-US" sz="1400" b="1" dirty="0">
              <a:latin typeface="Calibri"/>
              <a:ea typeface="Calibri"/>
              <a:cs typeface="Times New Roman"/>
            </a:endParaRPr>
          </a:p>
          <a:p>
            <a:pPr>
              <a:lnSpc>
                <a:spcPct val="90000"/>
              </a:lnSpc>
              <a:spcAft>
                <a:spcPts val="600"/>
              </a:spcAft>
            </a:pPr>
            <a:endParaRPr lang="en-US" sz="1400" dirty="0"/>
          </a:p>
        </p:txBody>
      </p:sp>
      <p:grpSp>
        <p:nvGrpSpPr>
          <p:cNvPr id="27" name="Group 2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8" name="Isosceles Triangle 2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2" name="Rectangle 3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Text, whiteboard&#10;&#10;Description automatically generated">
            <a:extLst>
              <a:ext uri="{FF2B5EF4-FFF2-40B4-BE49-F238E27FC236}">
                <a16:creationId xmlns:a16="http://schemas.microsoft.com/office/drawing/2014/main" id="{94D85D94-15C5-4689-A069-2391BE0A0CA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78468" y="2511440"/>
            <a:ext cx="3135086" cy="2090057"/>
          </a:xfrm>
          <a:prstGeom prst="rect">
            <a:avLst/>
          </a:prstGeom>
        </p:spPr>
      </p:pic>
    </p:spTree>
    <p:extLst>
      <p:ext uri="{BB962C8B-B14F-4D97-AF65-F5344CB8AC3E}">
        <p14:creationId xmlns:p14="http://schemas.microsoft.com/office/powerpoint/2010/main" val="1163066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2D5D402-F0B8-476B-B799-90F54F45A977}"/>
              </a:ext>
            </a:extLst>
          </p:cNvPr>
          <p:cNvSpPr>
            <a:spLocks noGrp="1"/>
          </p:cNvSpPr>
          <p:nvPr>
            <p:ph type="title"/>
          </p:nvPr>
        </p:nvSpPr>
        <p:spPr>
          <a:xfrm>
            <a:off x="6513788" y="365125"/>
            <a:ext cx="4840010" cy="1807305"/>
          </a:xfrm>
        </p:spPr>
        <p:txBody>
          <a:bodyPr>
            <a:normAutofit/>
          </a:bodyPr>
          <a:lstStyle/>
          <a:p>
            <a:r>
              <a:rPr kumimoji="0" lang="en-US" b="1" i="0" u="none" strike="noStrike" kern="1200" cap="none" spc="0" normalizeH="0" baseline="0" noProof="0" dirty="0">
                <a:ln>
                  <a:noFill/>
                </a:ln>
                <a:effectLst/>
                <a:uLnTx/>
                <a:uFillTx/>
                <a:latin typeface="Arial Narrow"/>
                <a:ea typeface="Calibri"/>
                <a:cs typeface="Times New Roman"/>
              </a:rPr>
              <a:t>EXAMINATION ADMINISTRATION </a:t>
            </a:r>
            <a:br>
              <a:rPr kumimoji="0" lang="en-US" b="1" i="0" u="none" strike="noStrike" kern="1200" cap="none" spc="0" normalizeH="0" baseline="0" noProof="0" dirty="0">
                <a:ln>
                  <a:noFill/>
                </a:ln>
                <a:effectLst/>
                <a:uLnTx/>
                <a:uFillTx/>
                <a:latin typeface="Arial Narrow"/>
                <a:ea typeface="Calibri"/>
                <a:cs typeface="Times New Roman"/>
              </a:rPr>
            </a:br>
            <a:r>
              <a:rPr kumimoji="0" lang="en-US" b="1" i="0" u="none" strike="noStrike" kern="1200" cap="none" spc="0" normalizeH="0" baseline="0" noProof="0" dirty="0">
                <a:ln>
                  <a:noFill/>
                </a:ln>
                <a:effectLst/>
                <a:uLnTx/>
                <a:uFillTx/>
                <a:latin typeface="Arial Narrow"/>
                <a:ea typeface="Calibri"/>
                <a:cs typeface="Times New Roman"/>
              </a:rPr>
              <a:t>ISSUES</a:t>
            </a:r>
            <a:endParaRPr lang="en-US" dirty="0"/>
          </a:p>
        </p:txBody>
      </p:sp>
      <p:pic>
        <p:nvPicPr>
          <p:cNvPr id="8" name="Picture 7" descr="Logo&#10;&#10;Description automatically generated">
            <a:extLst>
              <a:ext uri="{FF2B5EF4-FFF2-40B4-BE49-F238E27FC236}">
                <a16:creationId xmlns:a16="http://schemas.microsoft.com/office/drawing/2014/main" id="{DA4F53F7-F706-48DC-9548-9E023793BE6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965" r="1614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1969403"/>
            <a:ext cx="4840010" cy="3843666"/>
          </a:xfrm>
        </p:spPr>
        <p:txBody>
          <a:bodyPr>
            <a:normAutofit fontScale="92500" lnSpcReduction="10000"/>
          </a:bodyPr>
          <a:lstStyle/>
          <a:p>
            <a:pPr marL="0" lvl="0" indent="0" defTabSz="342900">
              <a:spcAft>
                <a:spcPts val="600"/>
              </a:spcAft>
              <a:buClr>
                <a:srgbClr val="003451"/>
              </a:buClr>
              <a:buNone/>
            </a:pPr>
            <a:endParaRPr lang="en-US" sz="2000" dirty="0">
              <a:ea typeface="Calibri"/>
              <a:cs typeface="Times New Roman"/>
            </a:endParaRPr>
          </a:p>
          <a:p>
            <a:pPr marL="342900" lvl="0" indent="-342900" defTabSz="342900">
              <a:spcAft>
                <a:spcPts val="600"/>
              </a:spcAft>
              <a:buClr>
                <a:srgbClr val="003451"/>
              </a:buClr>
              <a:buFont typeface="Calibri"/>
              <a:buChar char="•"/>
            </a:pPr>
            <a:endParaRPr lang="en-US" sz="2000" dirty="0">
              <a:ea typeface="Calibri"/>
              <a:cs typeface="Times New Roman"/>
            </a:endParaRPr>
          </a:p>
          <a:p>
            <a:pPr lvl="0" defTabSz="342900">
              <a:spcAft>
                <a:spcPts val="600"/>
              </a:spcAft>
              <a:buClr>
                <a:srgbClr val="003451"/>
              </a:buClr>
              <a:buFont typeface="Wingdings" panose="05000000000000000000" pitchFamily="2" charset="2"/>
              <a:buChar char="v"/>
            </a:pPr>
            <a:r>
              <a:rPr lang="en-US" sz="2800" dirty="0">
                <a:ea typeface="Calibri"/>
                <a:cs typeface="Times New Roman"/>
              </a:rPr>
              <a:t>Report any security breaches to DCPH-P.</a:t>
            </a:r>
          </a:p>
          <a:p>
            <a:pPr lvl="0" defTabSz="342900">
              <a:spcAft>
                <a:spcPts val="600"/>
              </a:spcAft>
              <a:buClr>
                <a:srgbClr val="003451"/>
              </a:buClr>
              <a:buFont typeface="Wingdings" panose="05000000000000000000" pitchFamily="2" charset="2"/>
              <a:buChar char="v"/>
            </a:pPr>
            <a:endParaRPr lang="en-US" sz="2800" dirty="0">
              <a:ea typeface="Calibri"/>
              <a:cs typeface="Times New Roman"/>
            </a:endParaRPr>
          </a:p>
          <a:p>
            <a:pPr lvl="0" defTabSz="342900">
              <a:spcAft>
                <a:spcPts val="600"/>
              </a:spcAft>
              <a:buClr>
                <a:srgbClr val="003451"/>
              </a:buClr>
              <a:buFont typeface="Wingdings" panose="05000000000000000000" pitchFamily="2" charset="2"/>
              <a:buChar char="v"/>
            </a:pPr>
            <a:r>
              <a:rPr lang="en-US" sz="2800" dirty="0">
                <a:ea typeface="Calibri"/>
                <a:cs typeface="Times New Roman"/>
              </a:rPr>
              <a:t>Fill out an incident report if there were any incidents during the exam. For example, fire alarm, disruption during class, evidence of cheating, etc.  Send incident to the DCPH-P</a:t>
            </a:r>
            <a:r>
              <a:rPr lang="en-US" sz="2000" dirty="0">
                <a:ea typeface="Calibri"/>
                <a:cs typeface="Times New Roman"/>
              </a:rPr>
              <a:t>.</a:t>
            </a:r>
          </a:p>
          <a:p>
            <a:pPr marL="0" indent="0">
              <a:spcAft>
                <a:spcPts val="600"/>
              </a:spcAft>
              <a:buNone/>
            </a:pPr>
            <a:endParaRPr lang="en-US" sz="2000" dirty="0"/>
          </a:p>
        </p:txBody>
      </p:sp>
    </p:spTree>
    <p:extLst>
      <p:ext uri="{BB962C8B-B14F-4D97-AF65-F5344CB8AC3E}">
        <p14:creationId xmlns:p14="http://schemas.microsoft.com/office/powerpoint/2010/main" val="111149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2" name="Title 1"/>
          <p:cNvSpPr>
            <a:spLocks noGrp="1"/>
          </p:cNvSpPr>
          <p:nvPr>
            <p:ph type="title"/>
          </p:nvPr>
        </p:nvSpPr>
        <p:spPr>
          <a:xfrm>
            <a:off x="359897" y="295581"/>
            <a:ext cx="5452532" cy="1135737"/>
          </a:xfrm>
        </p:spPr>
        <p:txBody>
          <a:bodyPr>
            <a:normAutofit/>
          </a:bodyPr>
          <a:lstStyle/>
          <a:p>
            <a:r>
              <a:rPr kumimoji="0" lang="en-US" sz="3200" b="1" i="0" u="none" strike="noStrike" kern="1200" cap="none" spc="0" normalizeH="0" baseline="0" noProof="0" dirty="0">
                <a:ln>
                  <a:noFill/>
                </a:ln>
                <a:solidFill>
                  <a:srgbClr val="003451"/>
                </a:solidFill>
                <a:effectLst/>
                <a:uLnTx/>
                <a:uFillTx/>
                <a:latin typeface="Arial Narrow"/>
                <a:ea typeface="Calibri"/>
                <a:cs typeface="Times New Roman"/>
              </a:rPr>
              <a:t>EXAMINATION ADMINISTRATION </a:t>
            </a:r>
            <a:br>
              <a:rPr kumimoji="0" lang="en-US" sz="3200" b="1" i="0" u="none" strike="noStrike" kern="1200" cap="none" spc="0" normalizeH="0" baseline="0" noProof="0" dirty="0">
                <a:ln>
                  <a:noFill/>
                </a:ln>
                <a:solidFill>
                  <a:srgbClr val="003451"/>
                </a:solidFill>
                <a:effectLst/>
                <a:uLnTx/>
                <a:uFillTx/>
                <a:latin typeface="Arial Narrow"/>
                <a:ea typeface="Calibri"/>
                <a:cs typeface="Times New Roman"/>
              </a:rPr>
            </a:br>
            <a:r>
              <a:rPr kumimoji="0" lang="en-US" sz="3200" b="1" i="0" u="none" strike="noStrike" kern="1200" cap="none" spc="0" normalizeH="0" baseline="0" noProof="0" dirty="0">
                <a:ln>
                  <a:noFill/>
                </a:ln>
                <a:solidFill>
                  <a:srgbClr val="003451"/>
                </a:solidFill>
                <a:effectLst/>
                <a:uLnTx/>
                <a:uFillTx/>
                <a:latin typeface="Arial Narrow"/>
                <a:ea typeface="Calibri"/>
                <a:cs typeface="Times New Roman"/>
              </a:rPr>
              <a:t>RECAP</a:t>
            </a:r>
            <a:endParaRPr lang="en-US" sz="3600" dirty="0">
              <a:latin typeface="+mn-lt"/>
            </a:endParaRPr>
          </a:p>
        </p:txBody>
      </p:sp>
      <p:sp>
        <p:nvSpPr>
          <p:cNvPr id="3" name="Content Placeholder 2"/>
          <p:cNvSpPr>
            <a:spLocks noGrp="1"/>
          </p:cNvSpPr>
          <p:nvPr>
            <p:ph idx="1"/>
          </p:nvPr>
        </p:nvSpPr>
        <p:spPr>
          <a:xfrm>
            <a:off x="359897" y="1431318"/>
            <a:ext cx="7908381" cy="4745645"/>
          </a:xfrm>
        </p:spPr>
        <p:txBody>
          <a:bodyPr>
            <a:normAutofit fontScale="92500"/>
          </a:bodyPr>
          <a:lstStyle/>
          <a:p>
            <a:pPr marL="0" marR="0" lvl="0" indent="0" algn="l" defTabSz="457189" rtl="0" eaLnBrk="1" fontAlgn="auto" latinLnBrk="0" hangingPunct="1">
              <a:lnSpc>
                <a:spcPct val="90000"/>
              </a:lnSpc>
              <a:spcBef>
                <a:spcPts val="0"/>
              </a:spcBef>
              <a:spcAft>
                <a:spcPts val="600"/>
              </a:spcAft>
              <a:buClr>
                <a:srgbClr val="003451"/>
              </a:buClr>
              <a:buSzTx/>
              <a:buFont typeface="Wingdings" charset="2"/>
              <a:buNone/>
              <a:tabLst/>
              <a:defRPr/>
            </a:pPr>
            <a:r>
              <a:rPr kumimoji="0" lang="en-US" sz="2400" b="1" i="0" u="sng" strike="noStrike" kern="1200" cap="none" spc="0" normalizeH="0" baseline="0" noProof="0" dirty="0">
                <a:ln>
                  <a:noFill/>
                </a:ln>
                <a:solidFill>
                  <a:srgbClr val="FF0000"/>
                </a:solidFill>
                <a:effectLst/>
                <a:uLnTx/>
                <a:uFillTx/>
                <a:latin typeface="Arial Narrow"/>
                <a:ea typeface="Calibri"/>
                <a:cs typeface="Times New Roman"/>
              </a:rPr>
              <a:t>Certified Instructors Responsibilities</a:t>
            </a:r>
          </a:p>
          <a:p>
            <a:pPr marL="342900" lvl="0" indent="-342900">
              <a:lnSpc>
                <a:spcPct val="90000"/>
              </a:lnSpc>
              <a:spcAft>
                <a:spcPts val="600"/>
              </a:spcAft>
              <a:buFont typeface="Calibri"/>
              <a:buChar char="•"/>
            </a:pPr>
            <a:r>
              <a:rPr lang="en-US" sz="2200" dirty="0">
                <a:ea typeface="Calibri"/>
                <a:cs typeface="Times New Roman"/>
              </a:rPr>
              <a:t>Security and administration of this course must be strictly followed to ensure the integrity, credibility and student fairness of this official Navy course and to assure that students receive credit for attending and passing the course. </a:t>
            </a:r>
          </a:p>
          <a:p>
            <a:pPr marL="342900" lvl="0" indent="-342900">
              <a:lnSpc>
                <a:spcPct val="90000"/>
              </a:lnSpc>
              <a:spcAft>
                <a:spcPts val="600"/>
              </a:spcAft>
              <a:buFont typeface="Calibri"/>
              <a:buChar char="•"/>
            </a:pPr>
            <a:r>
              <a:rPr lang="en-US" sz="2200" dirty="0">
                <a:ea typeface="Calibri"/>
                <a:cs typeface="Times New Roman"/>
              </a:rPr>
              <a:t>The certified instructor is responsible to follow the testing and certification process. </a:t>
            </a:r>
          </a:p>
          <a:p>
            <a:pPr marL="342900" lvl="0" indent="-342900">
              <a:lnSpc>
                <a:spcPct val="90000"/>
              </a:lnSpc>
              <a:spcAft>
                <a:spcPts val="600"/>
              </a:spcAft>
              <a:buFont typeface="Calibri"/>
              <a:buChar char="•"/>
            </a:pPr>
            <a:r>
              <a:rPr lang="en-US" sz="2200" dirty="0">
                <a:ea typeface="Calibri"/>
                <a:cs typeface="Times New Roman"/>
              </a:rPr>
              <a:t>Failure to follow this process can result in student’s not receiving credit for attending and/or passing the exam.</a:t>
            </a:r>
          </a:p>
          <a:p>
            <a:pPr marL="342900" lvl="0" indent="-342900">
              <a:lnSpc>
                <a:spcPct val="90000"/>
              </a:lnSpc>
              <a:spcAft>
                <a:spcPts val="600"/>
              </a:spcAft>
              <a:buFont typeface="Calibri"/>
              <a:buChar char="•"/>
            </a:pPr>
            <a:r>
              <a:rPr lang="en-US" sz="2200" dirty="0">
                <a:ea typeface="Calibri"/>
                <a:cs typeface="Times New Roman"/>
              </a:rPr>
              <a:t>Periodically, classes may be independently audited by DCPH-P personnel or NEMPU training experts associated with that region;</a:t>
            </a:r>
          </a:p>
          <a:p>
            <a:pPr marL="342900" lvl="0" indent="-342900">
              <a:lnSpc>
                <a:spcPct val="90000"/>
              </a:lnSpc>
              <a:spcAft>
                <a:spcPts val="600"/>
              </a:spcAft>
              <a:buFont typeface="Calibri"/>
              <a:buChar char="•"/>
            </a:pPr>
            <a:r>
              <a:rPr lang="en-US" sz="2200" dirty="0">
                <a:ea typeface="Calibri"/>
                <a:cs typeface="Times New Roman"/>
              </a:rPr>
              <a:t>Student tests and evaluations will be monitored by DCPH-P to ensure quality training; and</a:t>
            </a:r>
          </a:p>
          <a:p>
            <a:pPr marL="342900" lvl="0" indent="-342900">
              <a:lnSpc>
                <a:spcPct val="90000"/>
              </a:lnSpc>
              <a:spcAft>
                <a:spcPts val="600"/>
              </a:spcAft>
              <a:buFont typeface="Calibri"/>
              <a:buChar char="•"/>
            </a:pPr>
            <a:r>
              <a:rPr lang="en-US" sz="2200" dirty="0">
                <a:ea typeface="Calibri"/>
                <a:cs typeface="Times New Roman"/>
              </a:rPr>
              <a:t>DCPH-P retains the right to remove instructors from the approve instructor registry if evidence of poor instructing performance, not complying with these rules or cheating is discovered.</a:t>
            </a:r>
          </a:p>
          <a:p>
            <a:pPr marL="342900" lvl="0" indent="-342900">
              <a:lnSpc>
                <a:spcPct val="90000"/>
              </a:lnSpc>
              <a:spcAft>
                <a:spcPts val="600"/>
              </a:spcAft>
              <a:buFont typeface="Calibri"/>
              <a:buChar char="•"/>
            </a:pPr>
            <a:endParaRPr lang="en-US" sz="2000" dirty="0">
              <a:ea typeface="Calibri"/>
              <a:cs typeface="Times New Roman"/>
            </a:endParaRPr>
          </a:p>
          <a:p>
            <a:pPr marL="342900" lvl="0" indent="-342900">
              <a:lnSpc>
                <a:spcPct val="90000"/>
              </a:lnSpc>
              <a:spcAft>
                <a:spcPts val="600"/>
              </a:spcAft>
              <a:buFont typeface="Calibri"/>
              <a:buChar char="•"/>
            </a:pPr>
            <a:endParaRPr lang="en-US" sz="1400" dirty="0">
              <a:ea typeface="Calibri"/>
              <a:cs typeface="Times New Roman"/>
            </a:endParaRPr>
          </a:p>
          <a:p>
            <a:pPr>
              <a:lnSpc>
                <a:spcPct val="90000"/>
              </a:lnSpc>
              <a:spcAft>
                <a:spcPts val="600"/>
              </a:spcAft>
            </a:pPr>
            <a:endParaRPr lang="en-US" sz="1400" b="1" dirty="0">
              <a:latin typeface="Calibri"/>
              <a:ea typeface="Calibri"/>
              <a:cs typeface="Times New Roman"/>
            </a:endParaRPr>
          </a:p>
          <a:p>
            <a:pPr>
              <a:lnSpc>
                <a:spcPct val="90000"/>
              </a:lnSpc>
              <a:spcAft>
                <a:spcPts val="600"/>
              </a:spcAft>
            </a:pPr>
            <a:endParaRPr lang="en-US" sz="1400" dirty="0"/>
          </a:p>
        </p:txBody>
      </p:sp>
      <p:grpSp>
        <p:nvGrpSpPr>
          <p:cNvPr id="27" name="Group 2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8" name="Isosceles Triangle 2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grpSp>
      <p:pic>
        <p:nvPicPr>
          <p:cNvPr id="5" name="Picture 4" descr="A pole with several street signs on it&#10;&#10;Description automatically generated with low confidence">
            <a:extLst>
              <a:ext uri="{FF2B5EF4-FFF2-40B4-BE49-F238E27FC236}">
                <a16:creationId xmlns:a16="http://schemas.microsoft.com/office/drawing/2014/main" id="{7378D6E3-E0B6-458C-81D4-3F9F5A3B7F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43611" y="2004177"/>
            <a:ext cx="3463093" cy="2597320"/>
          </a:xfrm>
          <a:prstGeom prst="rect">
            <a:avLst/>
          </a:prstGeom>
        </p:spPr>
      </p:pic>
      <p:grpSp>
        <p:nvGrpSpPr>
          <p:cNvPr id="31" name="Group 3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2" name="Rectangle 3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33" name="Isosceles Triangle 3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arrow"/>
                <a:ea typeface="+mn-ea"/>
                <a:cs typeface="+mn-cs"/>
              </a:endParaRPr>
            </a:p>
          </p:txBody>
        </p:sp>
      </p:grpSp>
    </p:spTree>
    <p:extLst>
      <p:ext uri="{BB962C8B-B14F-4D97-AF65-F5344CB8AC3E}">
        <p14:creationId xmlns:p14="http://schemas.microsoft.com/office/powerpoint/2010/main" val="320520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7290" y="1166932"/>
            <a:ext cx="3582073" cy="4279709"/>
          </a:xfrm>
        </p:spPr>
        <p:txBody>
          <a:bodyPr anchor="ctr">
            <a:normAutofit/>
          </a:bodyPr>
          <a:lstStyle/>
          <a:p>
            <a:r>
              <a:rPr lang="en-US" sz="4800">
                <a:solidFill>
                  <a:schemeClr val="bg1"/>
                </a:solidFill>
              </a:rPr>
              <a:t>QUESTIONS</a:t>
            </a:r>
          </a:p>
        </p:txBody>
      </p:sp>
      <p:sp>
        <p:nvSpPr>
          <p:cNvPr id="3" name="Content Placeholder 2"/>
          <p:cNvSpPr>
            <a:spLocks noGrp="1"/>
          </p:cNvSpPr>
          <p:nvPr>
            <p:ph idx="1"/>
          </p:nvPr>
        </p:nvSpPr>
        <p:spPr>
          <a:xfrm>
            <a:off x="4764947" y="1166933"/>
            <a:ext cx="6525905" cy="4279709"/>
          </a:xfrm>
        </p:spPr>
        <p:txBody>
          <a:bodyPr anchor="ctr">
            <a:normAutofit/>
          </a:bodyPr>
          <a:lstStyle/>
          <a:p>
            <a:pPr marL="0" lvl="0" indent="0" defTabSz="257175">
              <a:spcAft>
                <a:spcPts val="600"/>
              </a:spcAft>
              <a:buClr>
                <a:srgbClr val="003451"/>
              </a:buClr>
              <a:buNone/>
            </a:pPr>
            <a:endParaRPr lang="en-US" dirty="0"/>
          </a:p>
          <a:p>
            <a:pPr marL="0" lvl="0" indent="0" defTabSz="257175">
              <a:spcAft>
                <a:spcPts val="600"/>
              </a:spcAft>
              <a:buClr>
                <a:srgbClr val="003451"/>
              </a:buClr>
              <a:buNone/>
            </a:pPr>
            <a:endParaRPr lang="en-US" dirty="0"/>
          </a:p>
          <a:p>
            <a:pPr marL="0" lvl="0" indent="0" defTabSz="257175">
              <a:spcAft>
                <a:spcPts val="600"/>
              </a:spcAft>
              <a:buClr>
                <a:srgbClr val="003451"/>
              </a:buClr>
              <a:buNone/>
            </a:pPr>
            <a:endParaRPr lang="en-US" dirty="0"/>
          </a:p>
          <a:p>
            <a:pPr marL="0" lvl="0" indent="0" defTabSz="257175">
              <a:spcAft>
                <a:spcPts val="600"/>
              </a:spcAft>
              <a:buClr>
                <a:srgbClr val="003451"/>
              </a:buClr>
              <a:buNone/>
            </a:pPr>
            <a:r>
              <a:rPr lang="en-US" dirty="0"/>
              <a:t>Point of Contact:</a:t>
            </a:r>
          </a:p>
          <a:p>
            <a:pPr marL="0" lvl="0" indent="0" defTabSz="257175">
              <a:spcAft>
                <a:spcPts val="600"/>
              </a:spcAft>
              <a:buClr>
                <a:srgbClr val="003451"/>
              </a:buClr>
              <a:buNone/>
            </a:pPr>
            <a:r>
              <a:rPr lang="en-US" dirty="0"/>
              <a:t>usn.hampton-roads.navmcpubhlthcenpors.list.nmcphc-foodsafetymana@mail.mil </a:t>
            </a:r>
          </a:p>
          <a:p>
            <a:pPr>
              <a:spcAft>
                <a:spcPts val="600"/>
              </a:spcAft>
            </a:pPr>
            <a:endParaRPr lang="en-US" dirty="0"/>
          </a:p>
        </p:txBody>
      </p:sp>
    </p:spTree>
    <p:extLst>
      <p:ext uri="{BB962C8B-B14F-4D97-AF65-F5344CB8AC3E}">
        <p14:creationId xmlns:p14="http://schemas.microsoft.com/office/powerpoint/2010/main" val="3354088498"/>
      </p:ext>
    </p:extLst>
  </p:cSld>
  <p:clrMapOvr>
    <a:masterClrMapping/>
  </p:clrMapOvr>
</p:sld>
</file>

<file path=ppt/theme/theme1.xml><?xml version="1.0" encoding="utf-8"?>
<a:theme xmlns:a="http://schemas.openxmlformats.org/drawingml/2006/main" name="1_Office Theme">
  <a:themeElements>
    <a:clrScheme name="NMCPHC">
      <a:dk1>
        <a:srgbClr val="003451"/>
      </a:dk1>
      <a:lt1>
        <a:srgbClr val="FFFFFF"/>
      </a:lt1>
      <a:dk2>
        <a:srgbClr val="666666"/>
      </a:dk2>
      <a:lt2>
        <a:srgbClr val="E6E6E6"/>
      </a:lt2>
      <a:accent1>
        <a:srgbClr val="FFB400"/>
      </a:accent1>
      <a:accent2>
        <a:srgbClr val="5DA25E"/>
      </a:accent2>
      <a:accent3>
        <a:srgbClr val="991A1D"/>
      </a:accent3>
      <a:accent4>
        <a:srgbClr val="0076C0"/>
      </a:accent4>
      <a:accent5>
        <a:srgbClr val="595959"/>
      </a:accent5>
      <a:accent6>
        <a:srgbClr val="513366"/>
      </a:accent6>
      <a:hlink>
        <a:srgbClr val="0076C0"/>
      </a:hlink>
      <a:folHlink>
        <a:srgbClr val="595959"/>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MCPHC_PPT_GENERAL_TEMPLATE_DRAFT_11Feb2016">
  <a:themeElements>
    <a:clrScheme name="NMCPHC Color Palette">
      <a:dk1>
        <a:sysClr val="windowText" lastClr="000000"/>
      </a:dk1>
      <a:lt1>
        <a:sysClr val="window" lastClr="FFFFFF"/>
      </a:lt1>
      <a:dk2>
        <a:srgbClr val="172E56"/>
      </a:dk2>
      <a:lt2>
        <a:srgbClr val="DDF2F8"/>
      </a:lt2>
      <a:accent1>
        <a:srgbClr val="042540"/>
      </a:accent1>
      <a:accent2>
        <a:srgbClr val="F8A912"/>
      </a:accent2>
      <a:accent3>
        <a:srgbClr val="1A55A6"/>
      </a:accent3>
      <a:accent4>
        <a:srgbClr val="4B4D4F"/>
      </a:accent4>
      <a:accent5>
        <a:srgbClr val="0A3623"/>
      </a:accent5>
      <a:accent6>
        <a:srgbClr val="A40315"/>
      </a:accent6>
      <a:hlink>
        <a:srgbClr val="04253F"/>
      </a:hlink>
      <a:folHlink>
        <a:srgbClr val="F4A511"/>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D91FA2-A52B-4BCA-9C9D-25570DCE9FF5}"/>
</file>

<file path=customXml/itemProps2.xml><?xml version="1.0" encoding="utf-8"?>
<ds:datastoreItem xmlns:ds="http://schemas.openxmlformats.org/officeDocument/2006/customXml" ds:itemID="{B42C2886-862E-496D-A101-49A45F50D77F}"/>
</file>

<file path=customXml/itemProps3.xml><?xml version="1.0" encoding="utf-8"?>
<ds:datastoreItem xmlns:ds="http://schemas.openxmlformats.org/officeDocument/2006/customXml" ds:itemID="{0D6C8AC5-8AE4-4B04-89CD-23EA882E76A6}"/>
</file>

<file path=docProps/app.xml><?xml version="1.0" encoding="utf-8"?>
<Properties xmlns="http://schemas.openxmlformats.org/officeDocument/2006/extended-properties" xmlns:vt="http://schemas.openxmlformats.org/officeDocument/2006/docPropsVTypes">
  <TotalTime>6212</TotalTime>
  <Words>586</Words>
  <Application>Microsoft Office PowerPoint</Application>
  <PresentationFormat>Widescreen</PresentationFormat>
  <Paragraphs>66</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 Narrow</vt:lpstr>
      <vt:lpstr>Calibri</vt:lpstr>
      <vt:lpstr>Roboto</vt:lpstr>
      <vt:lpstr>Wingdings</vt:lpstr>
      <vt:lpstr>1_Office Theme</vt:lpstr>
      <vt:lpstr>NMCPHC_PPT_GENERAL_TEMPLATE_DRAFT_11Feb2016</vt:lpstr>
      <vt:lpstr>PowerPoint Presentation</vt:lpstr>
      <vt:lpstr>REFERENCES</vt:lpstr>
      <vt:lpstr>EXAMINATION ADMINISTRATION</vt:lpstr>
      <vt:lpstr>EXAMINATION ADMINISTRATION  STAFFING REQUIREMENTS </vt:lpstr>
      <vt:lpstr>EXAMINATION ADMINISTRATION SECURITY</vt:lpstr>
      <vt:lpstr>EXAMINATION ADMINISTRATION  INTEGRITY</vt:lpstr>
      <vt:lpstr>EXAMINATION ADMINISTRATION  ISSUES</vt:lpstr>
      <vt:lpstr>EXAMINATION ADMINISTRATION  RECAP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Administration of the  Food Safety Manager’s/Supervisor’s Course CANTRAC B-322-2101</dc:title>
  <dc:creator>Webb, Timothy B. (CIV)</dc:creator>
  <cp:lastModifiedBy>Webb, Timothy B CIV USN NAVMCPUBHLTHCEN PORS (USA)</cp:lastModifiedBy>
  <cp:revision>19</cp:revision>
  <dcterms:created xsi:type="dcterms:W3CDTF">2021-08-25T15:10:12Z</dcterms:created>
  <dcterms:modified xsi:type="dcterms:W3CDTF">2023-03-01T17:33:48Z</dcterms:modified>
</cp:coreProperties>
</file>